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cpedia.org/medical/s/substance-abuse.html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abiusmaximus.com/tag/drugs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3.0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3A119-73DC-65AB-7147-3146891A36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Narcan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336ADE-4435-8E50-7774-34F6E0F2CD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Naloxone, sold under the brand name Narcan among others, is an opioid antagonist, a medication used to reverse or reduce the effects of opioids. For example, it is used to restore breathing after an opioid overdose. Effects begin within two minutes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F611A6-3E4A-CA66-7774-06A70BA5EA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0107" y="754592"/>
            <a:ext cx="1944159" cy="333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46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24D84-FD04-0139-A77B-328D8E052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Substance Abuse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0B69E-0B11-7054-17C2-249983B02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Substance Use Disorder</a:t>
            </a:r>
          </a:p>
          <a:p>
            <a:r>
              <a:rPr lang="en-US" dirty="0"/>
              <a:t>Warning Signs</a:t>
            </a:r>
          </a:p>
          <a:p>
            <a:r>
              <a:rPr lang="en-US" dirty="0"/>
              <a:t>Physical Signs</a:t>
            </a:r>
          </a:p>
          <a:p>
            <a:r>
              <a:rPr lang="en-US" dirty="0"/>
              <a:t>Physical warning signs include small pupils; decreased respiratory rate; non-responsiveness; drowsy, loss or increase in appetite; weight loss or weight gain; Intense flu-like symptoms; and wearing long-sleeves or hiding arms.</a:t>
            </a:r>
          </a:p>
          <a:p>
            <a:endParaRPr lang="en-US" dirty="0"/>
          </a:p>
          <a:p>
            <a:r>
              <a:rPr lang="en-US" dirty="0"/>
              <a:t>Behavioral Signs</a:t>
            </a:r>
          </a:p>
          <a:p>
            <a:r>
              <a:rPr lang="en-US" dirty="0"/>
              <a:t>Behavioral changes in attitude and/or personality such as </a:t>
            </a:r>
            <a:r>
              <a:rPr lang="en-US" dirty="0" err="1"/>
              <a:t>as</a:t>
            </a:r>
            <a:r>
              <a:rPr lang="en-US" dirty="0"/>
              <a:t> tendency to avoid contact with family and/or friends; change in friends, hobbies, activities and/or sports; drops in performance at work or school; isolation and secretive behavior; as well as moodiness, irritability, nervousness, giddiness</a:t>
            </a:r>
          </a:p>
          <a:p>
            <a:endParaRPr lang="en-US" dirty="0"/>
          </a:p>
          <a:p>
            <a:r>
              <a:rPr lang="en-US" dirty="0"/>
              <a:t>Advanced Signs</a:t>
            </a:r>
          </a:p>
          <a:p>
            <a:r>
              <a:rPr lang="en-US" dirty="0"/>
              <a:t>Advanced signs of addiction include missing medication; burnt or missing spoons and/or bottle caps, syringes; small bags with powder residue; and missing 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44AEAF-AB8B-2ACA-3C10-EC61C2FE6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682566" y="423334"/>
            <a:ext cx="3098799" cy="206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003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FDD91-8F1F-E3E9-0E7A-7A6D1B584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Overdose Signs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27B31-199E-607A-571B-612E27A88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Sedation</a:t>
            </a:r>
          </a:p>
          <a:p>
            <a:r>
              <a:rPr lang="en-US" dirty="0"/>
              <a:t>Improper Breathing</a:t>
            </a:r>
          </a:p>
          <a:p>
            <a:r>
              <a:rPr lang="en-US" dirty="0"/>
              <a:t>Pin Point Pupils</a:t>
            </a:r>
          </a:p>
          <a:p>
            <a:r>
              <a:rPr lang="en-US" dirty="0"/>
              <a:t>Loss Consciousness</a:t>
            </a:r>
          </a:p>
          <a:p>
            <a:r>
              <a:rPr lang="en-US" dirty="0"/>
              <a:t>Foaming of Mouth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DB542F-4B7D-FAD0-0387-888F413428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269320" y="2878667"/>
            <a:ext cx="4160430" cy="27696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BA35E06-6A5B-14CA-8C83-C1FED017AC6E}"/>
              </a:ext>
            </a:extLst>
          </p:cNvPr>
          <p:cNvSpPr txBox="1"/>
          <p:nvPr/>
        </p:nvSpPr>
        <p:spPr>
          <a:xfrm>
            <a:off x="5949244" y="5735121"/>
            <a:ext cx="34805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fabiusmaximus.com/tag/drugs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/3.0/"/>
              </a:rPr>
              <a:t>CC BY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004002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DDB7C-FF89-DF89-0015-068022114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80960-6E3F-A3DD-94EA-DFE21A5E9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Give Narcan</a:t>
            </a:r>
          </a:p>
          <a:p>
            <a:r>
              <a:rPr lang="en-US" sz="3600" dirty="0"/>
              <a:t>Move to Recovery position</a:t>
            </a:r>
          </a:p>
        </p:txBody>
      </p:sp>
    </p:spTree>
    <p:extLst>
      <p:ext uri="{BB962C8B-B14F-4D97-AF65-F5344CB8AC3E}">
        <p14:creationId xmlns:p14="http://schemas.microsoft.com/office/powerpoint/2010/main" val="20277662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1613</TotalTime>
  <Words>215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Celestial</vt:lpstr>
      <vt:lpstr>Narcan</vt:lpstr>
      <vt:lpstr>Substance Abuse</vt:lpstr>
      <vt:lpstr>Overdose Signs</vt:lpstr>
      <vt:lpstr>Treatment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Ronald Annis</dc:creator>
  <cp:lastModifiedBy>Ronald Annis</cp:lastModifiedBy>
  <cp:revision>1</cp:revision>
  <dcterms:created xsi:type="dcterms:W3CDTF">2025-03-29T09:42:54Z</dcterms:created>
  <dcterms:modified xsi:type="dcterms:W3CDTF">2025-03-30T12:36:02Z</dcterms:modified>
</cp:coreProperties>
</file>