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8" autoAdjust="0"/>
    <p:restoredTop sz="88889" autoAdjust="0"/>
  </p:normalViewPr>
  <p:slideViewPr>
    <p:cSldViewPr>
      <p:cViewPr>
        <p:scale>
          <a:sx n="110" d="100"/>
          <a:sy n="110" d="100"/>
        </p:scale>
        <p:origin x="-16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81A93F-8A5A-4DF5-9480-01774A5B4B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BCAE02-ABDC-434E-94F5-DE208795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4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CB10FB-7727-4050-800F-70639B137E35}" type="datetimeFigureOut">
              <a:rPr lang="en-IN" smtClean="0"/>
              <a:t>24-01-2017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83BAB8-8997-4C64-AA0E-03655497F1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43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BAB8-8997-4C64-AA0E-03655497F17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697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91330"/>
            <a:ext cx="7772400" cy="1107554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848872" cy="648072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776-E19F-43E0-BF02-2A0A8E2F40B8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0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EB4E-CB51-476C-A899-53E5FE6DB9E3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758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B3D-1FE8-4315-852E-0F540DAC0F53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68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EC3D-3972-485C-997F-ECDBFEA7B49F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90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81B8-38CA-458B-AC38-992BBF95E6BC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512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5CF0-3AD7-40BC-8C44-F7DD89C88160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727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B28-7B78-4E06-9FD9-3BFD59D809DE}" type="datetime1">
              <a:rPr lang="en-IN" smtClean="0"/>
              <a:t>24-01-2017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34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D992-1DCB-49E9-A546-98462A2A62FE}" type="datetime1">
              <a:rPr lang="en-IN" smtClean="0"/>
              <a:t>24-01-2017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35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F71F-6943-4E94-BB47-2AFF347B2567}" type="datetime1">
              <a:rPr lang="en-IN" smtClean="0"/>
              <a:t>24-01-2017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51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03EE-B3CE-4DD4-9153-F398E30E5D55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912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C0B2-CEC9-451E-B920-76F17717EB1C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6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1D31-AA63-4E2A-AD6F-A4BE6AEB61EC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58FE905-4F8B-42E9-A4AF-806540BF06E2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1107554"/>
          </a:xfrm>
        </p:spPr>
        <p:txBody>
          <a:bodyPr>
            <a:normAutofit/>
          </a:bodyPr>
          <a:lstStyle/>
          <a:p>
            <a:r>
              <a:rPr lang="en-IN" sz="4800" dirty="0"/>
              <a:t>Chapter </a:t>
            </a:r>
            <a:r>
              <a:rPr lang="en-IN" sz="4800" dirty="0" smtClean="0"/>
              <a:t>3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936" y="4518798"/>
            <a:ext cx="8280920" cy="1224136"/>
          </a:xfrm>
        </p:spPr>
        <p:txBody>
          <a:bodyPr>
            <a:noAutofit/>
          </a:bodyPr>
          <a:lstStyle/>
          <a:p>
            <a:r>
              <a:rPr lang="en-US" dirty="0"/>
              <a:t>Patient Assessment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5910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Patients in Cardiopulmonary Arrest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patient is not breathing (or has only agonal gasps) and does not have a pulse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Perform 30 chest compressions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Open the airway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Give 2 rescue breaths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Repeat compressions and rescue breaths until a defibrillator is available.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3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Emergency Scene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Evaluate the scene for hazards.</a:t>
            </a:r>
          </a:p>
          <a:p>
            <a:pPr lvl="0"/>
            <a:r>
              <a:rPr lang="en-US" dirty="0" smtClean="0"/>
              <a:t>Check for causes of the patient’s condition.</a:t>
            </a:r>
          </a:p>
          <a:p>
            <a:pPr lvl="0"/>
            <a:r>
              <a:rPr lang="en-US" dirty="0" smtClean="0"/>
              <a:t>Gain control of the situation.</a:t>
            </a:r>
          </a:p>
          <a:p>
            <a:pPr lvl="0"/>
            <a:r>
              <a:rPr lang="en-US" dirty="0" smtClean="0"/>
              <a:t>Determine the need for additional resources.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17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the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r>
              <a:rPr lang="en-US" dirty="0"/>
              <a:t>Take standard precautions</a:t>
            </a:r>
            <a:r>
              <a:rPr lang="en-US" dirty="0" smtClean="0"/>
              <a:t>.</a:t>
            </a:r>
          </a:p>
          <a:p>
            <a:r>
              <a:rPr lang="en-US" dirty="0"/>
              <a:t>Use the primary assessment format to identify immediate life threats.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19" y="1910370"/>
            <a:ext cx="2667000" cy="3994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51675" y="5933987"/>
            <a:ext cx="22124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900" dirty="0">
                <a:latin typeface="Arial" panose="020B0604020202020204" pitchFamily="34" charset="0"/>
                <a:cs typeface="Arial" panose="020B0604020202020204" pitchFamily="34" charset="0"/>
              </a:rPr>
              <a:t>© Keith D. </a:t>
            </a:r>
            <a:r>
              <a:rPr lang="en-IN" sz="900" dirty="0" err="1">
                <a:latin typeface="Arial" panose="020B0604020202020204" pitchFamily="34" charset="0"/>
                <a:cs typeface="Arial" panose="020B0604020202020204" pitchFamily="34" charset="0"/>
              </a:rPr>
              <a:t>Cullom</a:t>
            </a:r>
            <a:r>
              <a:rPr lang="en-IN" sz="900" dirty="0">
                <a:latin typeface="Arial" panose="020B0604020202020204" pitchFamily="34" charset="0"/>
                <a:cs typeface="Arial" panose="020B0604020202020204" pitchFamily="34" charset="0"/>
              </a:rPr>
              <a:t>/www.fire-image.com.</a:t>
            </a:r>
          </a:p>
        </p:txBody>
      </p:sp>
    </p:spTree>
    <p:extLst>
      <p:ext uri="{BB962C8B-B14F-4D97-AF65-F5344CB8AC3E}">
        <p14:creationId xmlns:p14="http://schemas.microsoft.com/office/powerpoint/2010/main" val="17033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Responsiveness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patient is </a:t>
            </a:r>
            <a:r>
              <a:rPr lang="en-US" dirty="0" smtClean="0"/>
              <a:t>unresponsive</a:t>
            </a:r>
          </a:p>
          <a:p>
            <a:pPr lvl="1"/>
            <a:r>
              <a:rPr lang="en-US" dirty="0"/>
              <a:t>Call for help and proceed with your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56386"/>
            <a:ext cx="3657600" cy="2310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8744" y="5591851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Assessing Breathing and Circulation </a:t>
            </a:r>
            <a:r>
              <a:rPr lang="en-US" sz="2800" dirty="0" smtClean="0"/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If the patient is unresponsive, simultaneously check for signs of breathing and for a pulse.</a:t>
            </a:r>
          </a:p>
          <a:p>
            <a:pPr lvl="1"/>
            <a:r>
              <a:rPr lang="en-US" dirty="0" smtClean="0"/>
              <a:t>Take no longer than 10 seconds.</a:t>
            </a:r>
          </a:p>
          <a:p>
            <a:pPr lvl="1"/>
            <a:r>
              <a:rPr lang="en-US" dirty="0" smtClean="0"/>
              <a:t>Check for breathing by looking at the patient’s chest and observing for </a:t>
            </a:r>
            <a:br>
              <a:rPr lang="en-US" dirty="0" smtClean="0"/>
            </a:br>
            <a:r>
              <a:rPr lang="en-US" dirty="0" smtClean="0"/>
              <a:t>visible movement.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04" y="4420220"/>
            <a:ext cx="3105509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07311" y="6267524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Assessing Breathing and Circulation </a:t>
            </a:r>
            <a:r>
              <a:rPr lang="en-US" sz="3100" dirty="0" smtClean="0"/>
              <a:t>(2 </a:t>
            </a:r>
            <a:r>
              <a:rPr lang="en-US" sz="3100" dirty="0"/>
              <a:t>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pulse in an unresponsive patient who is not breathing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Carotid pulse for adults and </a:t>
            </a:r>
            <a:r>
              <a:rPr lang="en-US" dirty="0" smtClean="0"/>
              <a:t>children</a:t>
            </a:r>
          </a:p>
          <a:p>
            <a:pPr lvl="1"/>
            <a:r>
              <a:rPr lang="en-US" dirty="0"/>
              <a:t>Brachial pulse for infants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74" y="3789040"/>
            <a:ext cx="3571335" cy="2103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09775" y="5921492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patient is unresponsive; breathing adequately; and not suspected of having injury to the spine, hips, or pelvis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Place the patient in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recovery </a:t>
            </a:r>
            <a:r>
              <a:rPr lang="en-US" dirty="0"/>
              <a:t>position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Monitor the patient’s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condition.</a:t>
            </a:r>
            <a:endParaRPr lang="en-US" dirty="0" smtClean="0"/>
          </a:p>
          <a:p>
            <a:pPr lvl="1"/>
            <a:r>
              <a:rPr lang="en-US" dirty="0"/>
              <a:t>Wait for help to arrive.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40" y="3573016"/>
            <a:ext cx="3428999" cy="201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3730" y="5610096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Patients in Respiratory </a:t>
            </a:r>
            <a:r>
              <a:rPr lang="en-US" sz="4400" dirty="0" smtClean="0"/>
              <a:t>Arrest </a:t>
            </a:r>
            <a:br>
              <a:rPr lang="en-US" sz="4400" dirty="0" smtClean="0"/>
            </a:br>
            <a:r>
              <a:rPr lang="en-US" sz="3100" dirty="0" smtClean="0"/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en-US" dirty="0"/>
              <a:t>Patient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Is not breathing (or has only agonal gasps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Has a </a:t>
            </a:r>
            <a:r>
              <a:rPr lang="en-US" dirty="0" smtClean="0"/>
              <a:t>pulse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not suspected of having a spinal </a:t>
            </a:r>
            <a:r>
              <a:rPr lang="en-US" dirty="0" smtClean="0"/>
              <a:t>injury</a:t>
            </a:r>
            <a:endParaRPr lang="en-IN" dirty="0"/>
          </a:p>
          <a:p>
            <a:r>
              <a:rPr lang="en-US" dirty="0"/>
              <a:t>Open the airway.</a:t>
            </a:r>
            <a:endParaRPr lang="en-US" dirty="0" smtClean="0"/>
          </a:p>
          <a:p>
            <a:pPr lvl="1"/>
            <a:r>
              <a:rPr lang="en-US" dirty="0"/>
              <a:t>Use the head tilt-chin lift maneuver.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2332635"/>
            <a:ext cx="3017518" cy="21927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1622" y="4547461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 in Respiratory Arrest </a:t>
            </a:r>
            <a:br>
              <a:rPr lang="en-US" dirty="0"/>
            </a:br>
            <a:r>
              <a:rPr lang="en-US" sz="2800" dirty="0" smtClean="0"/>
              <a:t>(2 </a:t>
            </a:r>
            <a:r>
              <a:rPr lang="en-US" sz="2800" dirty="0"/>
              <a:t>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spinal injury is suspected, use the jaw-thrust maneuver to open the airway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Carefully use the head tilt-chin lift maneuver if this is unsuccessful.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96" y="3573014"/>
            <a:ext cx="3195607" cy="2371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5974" y="5970265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360</Words>
  <Application>Microsoft Office PowerPoint</Application>
  <PresentationFormat>On-screen Show (4:3)</PresentationFormat>
  <Paragraphs>50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Chapter 3</vt:lpstr>
      <vt:lpstr>Assessing the Emergency Scene</vt:lpstr>
      <vt:lpstr>Assessing the Patient</vt:lpstr>
      <vt:lpstr>Assessing Responsiveness</vt:lpstr>
      <vt:lpstr>Assessing Breathing and Circulation (1 of 2)</vt:lpstr>
      <vt:lpstr>Assessing Breathing and Circulation (2 of 2)</vt:lpstr>
      <vt:lpstr>Recovery Position</vt:lpstr>
      <vt:lpstr>Patients in Respiratory Arrest  (1 of 2)</vt:lpstr>
      <vt:lpstr>Patients in Respiratory Arrest  (2 of 2)</vt:lpstr>
      <vt:lpstr>Patients in Cardiopulmonary Arrest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Ra.s</dc:creator>
  <cp:lastModifiedBy>Owner</cp:lastModifiedBy>
  <cp:revision>70</cp:revision>
  <cp:lastPrinted>2017-01-24T16:10:56Z</cp:lastPrinted>
  <dcterms:created xsi:type="dcterms:W3CDTF">2016-06-14T13:48:28Z</dcterms:created>
  <dcterms:modified xsi:type="dcterms:W3CDTF">2017-01-24T16:11:04Z</dcterms:modified>
</cp:coreProperties>
</file>