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9" r:id="rId4"/>
    <p:sldId id="257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37" d="100"/>
          <a:sy n="37" d="100"/>
        </p:scale>
        <p:origin x="48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A66FC-6F4E-4E06-69E3-1E78D3FDD9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Stop the Bleed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50A72F-4294-A9B5-B0D5-21F1F88C2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625" y="3906266"/>
            <a:ext cx="139065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089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D9E54-BE48-2873-79BA-63DB2755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Call 911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006B0B-02A7-27ED-05BA-1046DFB2E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288" y="2822659"/>
            <a:ext cx="139065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71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BFE09-EF28-2B24-06CF-39C12E7F3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972496"/>
          </a:xfrm>
        </p:spPr>
        <p:txBody>
          <a:bodyPr/>
          <a:lstStyle/>
          <a:p>
            <a:r>
              <a:rPr lang="en-US" dirty="0"/>
              <a:t>Prevention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007A52-AB1D-7B8F-A008-78DAE2A6C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048002"/>
            <a:ext cx="8673427" cy="2180852"/>
          </a:xfrm>
        </p:spPr>
        <p:txBody>
          <a:bodyPr>
            <a:normAutofit/>
          </a:bodyPr>
          <a:lstStyle/>
          <a:p>
            <a:r>
              <a:rPr lang="en-US" dirty="0"/>
              <a:t>Personal Safety</a:t>
            </a:r>
          </a:p>
          <a:p>
            <a:r>
              <a:rPr lang="en-US" dirty="0"/>
              <a:t>Gloves</a:t>
            </a:r>
          </a:p>
          <a:p>
            <a:r>
              <a:rPr lang="en-US" dirty="0"/>
              <a:t>Barriers</a:t>
            </a:r>
          </a:p>
          <a:p>
            <a:r>
              <a:rPr lang="en-US" dirty="0"/>
              <a:t>Towels</a:t>
            </a:r>
          </a:p>
          <a:p>
            <a:r>
              <a:rPr lang="en-US" dirty="0"/>
              <a:t>Whatever Can Use</a:t>
            </a:r>
          </a:p>
        </p:txBody>
      </p:sp>
    </p:spTree>
    <p:extLst>
      <p:ext uri="{BB962C8B-B14F-4D97-AF65-F5344CB8AC3E}">
        <p14:creationId xmlns:p14="http://schemas.microsoft.com/office/powerpoint/2010/main" val="163806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16FD2-726C-A333-240C-2762BAD91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Arterial Bleeding… Spurting</a:t>
            </a:r>
          </a:p>
          <a:p>
            <a:r>
              <a:rPr lang="en-US" dirty="0"/>
              <a:t>Avulsions…Parts Missing</a:t>
            </a:r>
          </a:p>
          <a:p>
            <a:r>
              <a:rPr lang="en-US" dirty="0"/>
              <a:t>Bleeding Cannot Stop With Direct Pressure</a:t>
            </a:r>
          </a:p>
          <a:p>
            <a:r>
              <a:rPr lang="en-US" dirty="0"/>
              <a:t>Pressure</a:t>
            </a:r>
          </a:p>
          <a:p>
            <a:r>
              <a:rPr lang="en-US" dirty="0"/>
              <a:t>Packing </a:t>
            </a:r>
          </a:p>
          <a:p>
            <a:r>
              <a:rPr lang="en-US" dirty="0"/>
              <a:t>Tourniquets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033F57-750B-557A-ACB3-7B5BF2199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795" y="2822659"/>
            <a:ext cx="1390650" cy="12096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7EC4DF-1470-2396-516A-A80E3F7F6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670" y="2824162"/>
            <a:ext cx="139065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A67D8-1BC9-4EF7-161C-72BF038B3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  <a:p>
            <a:r>
              <a:rPr lang="en-US" dirty="0"/>
              <a:t>Within One Minute</a:t>
            </a:r>
          </a:p>
          <a:p>
            <a:r>
              <a:rPr lang="en-US" dirty="0"/>
              <a:t>Tourniquet Application</a:t>
            </a:r>
          </a:p>
          <a:p>
            <a:r>
              <a:rPr lang="en-US"/>
              <a:t>Write Time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8F014A-CBD9-522D-D183-E4AE3AB40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163" y="2822659"/>
            <a:ext cx="139065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83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FD600-C14E-1932-3309-3D3D82BFF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876230"/>
          </a:xfrm>
        </p:spPr>
        <p:txBody>
          <a:bodyPr>
            <a:normAutofit fontScale="90000"/>
          </a:bodyPr>
          <a:lstStyle/>
          <a:p>
            <a:r>
              <a:rPr lang="en-US" dirty="0"/>
              <a:t>After 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1FEF14-744D-5B1C-E9CD-BAC02B3B4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093156"/>
            <a:ext cx="8673427" cy="21356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Victim Care</a:t>
            </a:r>
          </a:p>
          <a:p>
            <a:r>
              <a:rPr lang="en-US" dirty="0"/>
              <a:t>Safe Place</a:t>
            </a:r>
          </a:p>
          <a:p>
            <a:r>
              <a:rPr lang="en-US" dirty="0"/>
              <a:t>Feet Above Head </a:t>
            </a:r>
          </a:p>
          <a:p>
            <a:r>
              <a:rPr lang="en-US" dirty="0"/>
              <a:t>Injury Above Heart</a:t>
            </a:r>
          </a:p>
          <a:p>
            <a:r>
              <a:rPr lang="en-US" dirty="0"/>
              <a:t>Prevent Shock</a:t>
            </a:r>
          </a:p>
          <a:p>
            <a:r>
              <a:rPr lang="en-US" dirty="0" err="1"/>
              <a:t>CleanUp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95266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1594</TotalTime>
  <Words>54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Stop the Bleed</vt:lpstr>
      <vt:lpstr>PowerPoint Presentation</vt:lpstr>
      <vt:lpstr>Prevention</vt:lpstr>
      <vt:lpstr>PowerPoint Presentation</vt:lpstr>
      <vt:lpstr>PowerPoint Presentation</vt:lpstr>
      <vt:lpstr>After 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Ronald Annis</dc:creator>
  <cp:lastModifiedBy>Ronald Annis</cp:lastModifiedBy>
  <cp:revision>1</cp:revision>
  <dcterms:created xsi:type="dcterms:W3CDTF">2025-03-29T10:02:23Z</dcterms:created>
  <dcterms:modified xsi:type="dcterms:W3CDTF">2025-03-30T12:36:44Z</dcterms:modified>
</cp:coreProperties>
</file>