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4" r:id="rId1"/>
  </p:sldMasterIdLst>
  <p:notesMasterIdLst>
    <p:notesMasterId r:id="rId42"/>
  </p:notesMasterIdLst>
  <p:handoutMasterIdLst>
    <p:handoutMasterId r:id="rId43"/>
  </p:handoutMasterIdLst>
  <p:sldIdLst>
    <p:sldId id="256" r:id="rId2"/>
    <p:sldId id="281" r:id="rId3"/>
    <p:sldId id="257" r:id="rId4"/>
    <p:sldId id="258" r:id="rId5"/>
    <p:sldId id="259" r:id="rId6"/>
    <p:sldId id="260" r:id="rId7"/>
    <p:sldId id="262" r:id="rId8"/>
    <p:sldId id="282" r:id="rId9"/>
    <p:sldId id="263" r:id="rId10"/>
    <p:sldId id="283" r:id="rId11"/>
    <p:sldId id="284" r:id="rId12"/>
    <p:sldId id="285" r:id="rId13"/>
    <p:sldId id="279" r:id="rId14"/>
    <p:sldId id="280" r:id="rId15"/>
    <p:sldId id="286" r:id="rId16"/>
    <p:sldId id="287" r:id="rId17"/>
    <p:sldId id="288" r:id="rId18"/>
    <p:sldId id="291" r:id="rId19"/>
    <p:sldId id="290" r:id="rId20"/>
    <p:sldId id="293" r:id="rId21"/>
    <p:sldId id="292" r:id="rId22"/>
    <p:sldId id="294" r:id="rId23"/>
    <p:sldId id="266" r:id="rId24"/>
    <p:sldId id="269" r:id="rId25"/>
    <p:sldId id="273" r:id="rId26"/>
    <p:sldId id="274" r:id="rId27"/>
    <p:sldId id="270" r:id="rId28"/>
    <p:sldId id="295" r:id="rId29"/>
    <p:sldId id="296" r:id="rId30"/>
    <p:sldId id="271" r:id="rId31"/>
    <p:sldId id="277" r:id="rId32"/>
    <p:sldId id="272" r:id="rId33"/>
    <p:sldId id="276" r:id="rId34"/>
    <p:sldId id="265" r:id="rId35"/>
    <p:sldId id="298" r:id="rId36"/>
    <p:sldId id="297" r:id="rId37"/>
    <p:sldId id="299" r:id="rId38"/>
    <p:sldId id="300" r:id="rId39"/>
    <p:sldId id="301" r:id="rId40"/>
    <p:sldId id="278" r:id="rId41"/>
  </p:sldIdLst>
  <p:sldSz cx="9144000" cy="6858000" type="screen4x3"/>
  <p:notesSz cx="9388475" cy="7102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37" userDrawn="1">
          <p15:clr>
            <a:srgbClr val="A4A3A4"/>
          </p15:clr>
        </p15:guide>
        <p15:guide id="2" pos="295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679D70-9B18-4050-B71B-73B8317D07BD}" v="14" dt="2024-12-29T18:25:34.6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05" autoAdjust="0"/>
  </p:normalViewPr>
  <p:slideViewPr>
    <p:cSldViewPr>
      <p:cViewPr varScale="1">
        <p:scale>
          <a:sx n="71" d="100"/>
          <a:sy n="71" d="100"/>
        </p:scale>
        <p:origin x="1205"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1142" y="53"/>
      </p:cViewPr>
      <p:guideLst>
        <p:guide orient="horz" pos="2237"/>
        <p:guide pos="295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Thompson" userId="3d27afaca632d9b0" providerId="LiveId" clId="{F0679D70-9B18-4050-B71B-73B8317D07BD}"/>
    <pc:docChg chg="undo custSel addSld delSld modSld sldOrd modNotesMaster modHandout">
      <pc:chgData name="Paul Thompson" userId="3d27afaca632d9b0" providerId="LiveId" clId="{F0679D70-9B18-4050-B71B-73B8317D07BD}" dt="2024-12-29T18:28:07.026" v="4228" actId="207"/>
      <pc:docMkLst>
        <pc:docMk/>
      </pc:docMkLst>
      <pc:sldChg chg="addSp delSp modSp mod chgLayout">
        <pc:chgData name="Paul Thompson" userId="3d27afaca632d9b0" providerId="LiveId" clId="{F0679D70-9B18-4050-B71B-73B8317D07BD}" dt="2024-12-27T17:01:30.716" v="22" actId="6264"/>
        <pc:sldMkLst>
          <pc:docMk/>
          <pc:sldMk cId="0" sldId="256"/>
        </pc:sldMkLst>
        <pc:spChg chg="mod ord">
          <ac:chgData name="Paul Thompson" userId="3d27afaca632d9b0" providerId="LiveId" clId="{F0679D70-9B18-4050-B71B-73B8317D07BD}" dt="2024-12-27T17:01:30.716" v="22" actId="6264"/>
          <ac:spMkLst>
            <pc:docMk/>
            <pc:sldMk cId="0" sldId="256"/>
            <ac:spMk id="2" creationId="{00000000-0000-0000-0000-000000000000}"/>
          </ac:spMkLst>
        </pc:spChg>
        <pc:spChg chg="mod ord">
          <ac:chgData name="Paul Thompson" userId="3d27afaca632d9b0" providerId="LiveId" clId="{F0679D70-9B18-4050-B71B-73B8317D07BD}" dt="2024-12-27T17:01:30.716" v="22" actId="6264"/>
          <ac:spMkLst>
            <pc:docMk/>
            <pc:sldMk cId="0" sldId="256"/>
            <ac:spMk id="3" creationId="{00000000-0000-0000-0000-000000000000}"/>
          </ac:spMkLst>
        </pc:spChg>
      </pc:sldChg>
      <pc:sldChg chg="modSp">
        <pc:chgData name="Paul Thompson" userId="3d27afaca632d9b0" providerId="LiveId" clId="{F0679D70-9B18-4050-B71B-73B8317D07BD}" dt="2024-12-18T21:56:42.490" v="9"/>
        <pc:sldMkLst>
          <pc:docMk/>
          <pc:sldMk cId="0" sldId="257"/>
        </pc:sldMkLst>
        <pc:spChg chg="mod">
          <ac:chgData name="Paul Thompson" userId="3d27afaca632d9b0" providerId="LiveId" clId="{F0679D70-9B18-4050-B71B-73B8317D07BD}" dt="2024-12-18T21:56:42.490" v="9"/>
          <ac:spMkLst>
            <pc:docMk/>
            <pc:sldMk cId="0" sldId="257"/>
            <ac:spMk id="2" creationId="{00000000-0000-0000-0000-000000000000}"/>
          </ac:spMkLst>
        </pc:spChg>
        <pc:spChg chg="mod">
          <ac:chgData name="Paul Thompson" userId="3d27afaca632d9b0" providerId="LiveId" clId="{F0679D70-9B18-4050-B71B-73B8317D07BD}" dt="2024-12-18T21:56:42.490" v="9"/>
          <ac:spMkLst>
            <pc:docMk/>
            <pc:sldMk cId="0" sldId="257"/>
            <ac:spMk id="3" creationId="{00000000-0000-0000-0000-000000000000}"/>
          </ac:spMkLst>
        </pc:spChg>
      </pc:sldChg>
      <pc:sldChg chg="modSp">
        <pc:chgData name="Paul Thompson" userId="3d27afaca632d9b0" providerId="LiveId" clId="{F0679D70-9B18-4050-B71B-73B8317D07BD}" dt="2024-12-18T21:56:42.490" v="9"/>
        <pc:sldMkLst>
          <pc:docMk/>
          <pc:sldMk cId="0" sldId="258"/>
        </pc:sldMkLst>
        <pc:spChg chg="mod">
          <ac:chgData name="Paul Thompson" userId="3d27afaca632d9b0" providerId="LiveId" clId="{F0679D70-9B18-4050-B71B-73B8317D07BD}" dt="2024-12-18T21:56:42.490" v="9"/>
          <ac:spMkLst>
            <pc:docMk/>
            <pc:sldMk cId="0" sldId="258"/>
            <ac:spMk id="2" creationId="{00000000-0000-0000-0000-000000000000}"/>
          </ac:spMkLst>
        </pc:spChg>
        <pc:spChg chg="mod">
          <ac:chgData name="Paul Thompson" userId="3d27afaca632d9b0" providerId="LiveId" clId="{F0679D70-9B18-4050-B71B-73B8317D07BD}" dt="2024-12-18T21:56:42.490" v="9"/>
          <ac:spMkLst>
            <pc:docMk/>
            <pc:sldMk cId="0" sldId="258"/>
            <ac:spMk id="3" creationId="{00000000-0000-0000-0000-000000000000}"/>
          </ac:spMkLst>
        </pc:spChg>
      </pc:sldChg>
      <pc:sldChg chg="modSp">
        <pc:chgData name="Paul Thompson" userId="3d27afaca632d9b0" providerId="LiveId" clId="{F0679D70-9B18-4050-B71B-73B8317D07BD}" dt="2024-12-18T21:56:42.490" v="9"/>
        <pc:sldMkLst>
          <pc:docMk/>
          <pc:sldMk cId="0" sldId="259"/>
        </pc:sldMkLst>
        <pc:spChg chg="mod">
          <ac:chgData name="Paul Thompson" userId="3d27afaca632d9b0" providerId="LiveId" clId="{F0679D70-9B18-4050-B71B-73B8317D07BD}" dt="2024-12-18T21:56:42.490" v="9"/>
          <ac:spMkLst>
            <pc:docMk/>
            <pc:sldMk cId="0" sldId="259"/>
            <ac:spMk id="2" creationId="{00000000-0000-0000-0000-000000000000}"/>
          </ac:spMkLst>
        </pc:spChg>
        <pc:spChg chg="mod">
          <ac:chgData name="Paul Thompson" userId="3d27afaca632d9b0" providerId="LiveId" clId="{F0679D70-9B18-4050-B71B-73B8317D07BD}" dt="2024-12-18T21:56:42.490" v="9"/>
          <ac:spMkLst>
            <pc:docMk/>
            <pc:sldMk cId="0" sldId="259"/>
            <ac:spMk id="3" creationId="{00000000-0000-0000-0000-000000000000}"/>
          </ac:spMkLst>
        </pc:spChg>
      </pc:sldChg>
      <pc:sldChg chg="modSp mod">
        <pc:chgData name="Paul Thompson" userId="3d27afaca632d9b0" providerId="LiveId" clId="{F0679D70-9B18-4050-B71B-73B8317D07BD}" dt="2024-12-29T18:23:11.250" v="4192" actId="14100"/>
        <pc:sldMkLst>
          <pc:docMk/>
          <pc:sldMk cId="0" sldId="260"/>
        </pc:sldMkLst>
        <pc:spChg chg="mod">
          <ac:chgData name="Paul Thompson" userId="3d27afaca632d9b0" providerId="LiveId" clId="{F0679D70-9B18-4050-B71B-73B8317D07BD}" dt="2024-12-29T18:23:11.250" v="4192" actId="14100"/>
          <ac:spMkLst>
            <pc:docMk/>
            <pc:sldMk cId="0" sldId="260"/>
            <ac:spMk id="2" creationId="{00000000-0000-0000-0000-000000000000}"/>
          </ac:spMkLst>
        </pc:spChg>
        <pc:spChg chg="mod">
          <ac:chgData name="Paul Thompson" userId="3d27afaca632d9b0" providerId="LiveId" clId="{F0679D70-9B18-4050-B71B-73B8317D07BD}" dt="2024-12-29T18:23:04.572" v="4191" actId="14100"/>
          <ac:spMkLst>
            <pc:docMk/>
            <pc:sldMk cId="0" sldId="260"/>
            <ac:spMk id="3" creationId="{00000000-0000-0000-0000-000000000000}"/>
          </ac:spMkLst>
        </pc:spChg>
      </pc:sldChg>
      <pc:sldChg chg="modSp">
        <pc:chgData name="Paul Thompson" userId="3d27afaca632d9b0" providerId="LiveId" clId="{F0679D70-9B18-4050-B71B-73B8317D07BD}" dt="2024-12-18T21:56:42.490" v="9"/>
        <pc:sldMkLst>
          <pc:docMk/>
          <pc:sldMk cId="0" sldId="262"/>
        </pc:sldMkLst>
        <pc:spChg chg="mod">
          <ac:chgData name="Paul Thompson" userId="3d27afaca632d9b0" providerId="LiveId" clId="{F0679D70-9B18-4050-B71B-73B8317D07BD}" dt="2024-12-18T21:56:42.490" v="9"/>
          <ac:spMkLst>
            <pc:docMk/>
            <pc:sldMk cId="0" sldId="262"/>
            <ac:spMk id="2" creationId="{00000000-0000-0000-0000-000000000000}"/>
          </ac:spMkLst>
        </pc:spChg>
        <pc:spChg chg="mod">
          <ac:chgData name="Paul Thompson" userId="3d27afaca632d9b0" providerId="LiveId" clId="{F0679D70-9B18-4050-B71B-73B8317D07BD}" dt="2024-12-18T21:56:42.490" v="9"/>
          <ac:spMkLst>
            <pc:docMk/>
            <pc:sldMk cId="0" sldId="262"/>
            <ac:spMk id="3" creationId="{00000000-0000-0000-0000-000000000000}"/>
          </ac:spMkLst>
        </pc:spChg>
      </pc:sldChg>
      <pc:sldChg chg="modSp">
        <pc:chgData name="Paul Thompson" userId="3d27afaca632d9b0" providerId="LiveId" clId="{F0679D70-9B18-4050-B71B-73B8317D07BD}" dt="2024-12-18T21:56:42.490" v="9"/>
        <pc:sldMkLst>
          <pc:docMk/>
          <pc:sldMk cId="0" sldId="263"/>
        </pc:sldMkLst>
        <pc:spChg chg="mod">
          <ac:chgData name="Paul Thompson" userId="3d27afaca632d9b0" providerId="LiveId" clId="{F0679D70-9B18-4050-B71B-73B8317D07BD}" dt="2024-12-18T21:56:42.490" v="9"/>
          <ac:spMkLst>
            <pc:docMk/>
            <pc:sldMk cId="0" sldId="263"/>
            <ac:spMk id="2" creationId="{00000000-0000-0000-0000-000000000000}"/>
          </ac:spMkLst>
        </pc:spChg>
        <pc:spChg chg="mod">
          <ac:chgData name="Paul Thompson" userId="3d27afaca632d9b0" providerId="LiveId" clId="{F0679D70-9B18-4050-B71B-73B8317D07BD}" dt="2024-12-18T21:56:42.490" v="9"/>
          <ac:spMkLst>
            <pc:docMk/>
            <pc:sldMk cId="0" sldId="263"/>
            <ac:spMk id="3" creationId="{00000000-0000-0000-0000-000000000000}"/>
          </ac:spMkLst>
        </pc:spChg>
      </pc:sldChg>
      <pc:sldChg chg="modSp mod">
        <pc:chgData name="Paul Thompson" userId="3d27afaca632d9b0" providerId="LiveId" clId="{F0679D70-9B18-4050-B71B-73B8317D07BD}" dt="2024-12-27T17:41:35.714" v="1751" actId="6549"/>
        <pc:sldMkLst>
          <pc:docMk/>
          <pc:sldMk cId="0" sldId="265"/>
        </pc:sldMkLst>
        <pc:spChg chg="mod">
          <ac:chgData name="Paul Thompson" userId="3d27afaca632d9b0" providerId="LiveId" clId="{F0679D70-9B18-4050-B71B-73B8317D07BD}" dt="2024-12-27T17:41:35.714" v="1751" actId="6549"/>
          <ac:spMkLst>
            <pc:docMk/>
            <pc:sldMk cId="0" sldId="265"/>
            <ac:spMk id="2" creationId="{00000000-0000-0000-0000-000000000000}"/>
          </ac:spMkLst>
        </pc:spChg>
        <pc:spChg chg="mod">
          <ac:chgData name="Paul Thompson" userId="3d27afaca632d9b0" providerId="LiveId" clId="{F0679D70-9B18-4050-B71B-73B8317D07BD}" dt="2024-12-27T17:25:44.055" v="1036" actId="20577"/>
          <ac:spMkLst>
            <pc:docMk/>
            <pc:sldMk cId="0" sldId="265"/>
            <ac:spMk id="3" creationId="{00000000-0000-0000-0000-000000000000}"/>
          </ac:spMkLst>
        </pc:spChg>
      </pc:sldChg>
      <pc:sldChg chg="modSp mod">
        <pc:chgData name="Paul Thompson" userId="3d27afaca632d9b0" providerId="LiveId" clId="{F0679D70-9B18-4050-B71B-73B8317D07BD}" dt="2024-12-29T18:25:57.338" v="4214" actId="14100"/>
        <pc:sldMkLst>
          <pc:docMk/>
          <pc:sldMk cId="0" sldId="266"/>
        </pc:sldMkLst>
        <pc:spChg chg="mod">
          <ac:chgData name="Paul Thompson" userId="3d27afaca632d9b0" providerId="LiveId" clId="{F0679D70-9B18-4050-B71B-73B8317D07BD}" dt="2024-12-29T18:25:57.338" v="4214" actId="14100"/>
          <ac:spMkLst>
            <pc:docMk/>
            <pc:sldMk cId="0" sldId="266"/>
            <ac:spMk id="2" creationId="{00000000-0000-0000-0000-000000000000}"/>
          </ac:spMkLst>
        </pc:spChg>
        <pc:spChg chg="mod">
          <ac:chgData name="Paul Thompson" userId="3d27afaca632d9b0" providerId="LiveId" clId="{F0679D70-9B18-4050-B71B-73B8317D07BD}" dt="2024-12-18T21:56:42.490" v="9"/>
          <ac:spMkLst>
            <pc:docMk/>
            <pc:sldMk cId="0" sldId="266"/>
            <ac:spMk id="3" creationId="{00000000-0000-0000-0000-000000000000}"/>
          </ac:spMkLst>
        </pc:spChg>
      </pc:sldChg>
      <pc:sldChg chg="modSp mod">
        <pc:chgData name="Paul Thompson" userId="3d27afaca632d9b0" providerId="LiveId" clId="{F0679D70-9B18-4050-B71B-73B8317D07BD}" dt="2024-12-29T18:26:52.396" v="4221" actId="6549"/>
        <pc:sldMkLst>
          <pc:docMk/>
          <pc:sldMk cId="3820111962" sldId="269"/>
        </pc:sldMkLst>
        <pc:spChg chg="mod">
          <ac:chgData name="Paul Thompson" userId="3d27afaca632d9b0" providerId="LiveId" clId="{F0679D70-9B18-4050-B71B-73B8317D07BD}" dt="2024-12-29T18:26:41.324" v="4218"/>
          <ac:spMkLst>
            <pc:docMk/>
            <pc:sldMk cId="3820111962" sldId="269"/>
            <ac:spMk id="2" creationId="{00000000-0000-0000-0000-000000000000}"/>
          </ac:spMkLst>
        </pc:spChg>
        <pc:spChg chg="mod">
          <ac:chgData name="Paul Thompson" userId="3d27afaca632d9b0" providerId="LiveId" clId="{F0679D70-9B18-4050-B71B-73B8317D07BD}" dt="2024-12-29T18:26:52.396" v="4221" actId="6549"/>
          <ac:spMkLst>
            <pc:docMk/>
            <pc:sldMk cId="3820111962" sldId="269"/>
            <ac:spMk id="3" creationId="{00000000-0000-0000-0000-000000000000}"/>
          </ac:spMkLst>
        </pc:spChg>
      </pc:sldChg>
      <pc:sldChg chg="modSp mod">
        <pc:chgData name="Paul Thompson" userId="3d27afaca632d9b0" providerId="LiveId" clId="{F0679D70-9B18-4050-B71B-73B8317D07BD}" dt="2024-12-29T18:27:23.924" v="4226" actId="14100"/>
        <pc:sldMkLst>
          <pc:docMk/>
          <pc:sldMk cId="723976242" sldId="270"/>
        </pc:sldMkLst>
        <pc:spChg chg="mod">
          <ac:chgData name="Paul Thompson" userId="3d27afaca632d9b0" providerId="LiveId" clId="{F0679D70-9B18-4050-B71B-73B8317D07BD}" dt="2024-12-29T18:27:23.924" v="4226" actId="14100"/>
          <ac:spMkLst>
            <pc:docMk/>
            <pc:sldMk cId="723976242" sldId="270"/>
            <ac:spMk id="2" creationId="{00000000-0000-0000-0000-000000000000}"/>
          </ac:spMkLst>
        </pc:spChg>
      </pc:sldChg>
      <pc:sldChg chg="modSp mod">
        <pc:chgData name="Paul Thompson" userId="3d27afaca632d9b0" providerId="LiveId" clId="{F0679D70-9B18-4050-B71B-73B8317D07BD}" dt="2024-12-27T17:00:40.797" v="17" actId="27636"/>
        <pc:sldMkLst>
          <pc:docMk/>
          <pc:sldMk cId="252347909" sldId="271"/>
        </pc:sldMkLst>
        <pc:spChg chg="mod">
          <ac:chgData name="Paul Thompson" userId="3d27afaca632d9b0" providerId="LiveId" clId="{F0679D70-9B18-4050-B71B-73B8317D07BD}" dt="2024-12-27T17:00:40.797" v="17" actId="27636"/>
          <ac:spMkLst>
            <pc:docMk/>
            <pc:sldMk cId="252347909" sldId="271"/>
            <ac:spMk id="2" creationId="{00000000-0000-0000-0000-000000000000}"/>
          </ac:spMkLst>
        </pc:spChg>
      </pc:sldChg>
      <pc:sldChg chg="modSp mod">
        <pc:chgData name="Paul Thompson" userId="3d27afaca632d9b0" providerId="LiveId" clId="{F0679D70-9B18-4050-B71B-73B8317D07BD}" dt="2024-12-27T17:00:40.812" v="19" actId="27636"/>
        <pc:sldMkLst>
          <pc:docMk/>
          <pc:sldMk cId="2287011172" sldId="272"/>
        </pc:sldMkLst>
        <pc:spChg chg="mod">
          <ac:chgData name="Paul Thompson" userId="3d27afaca632d9b0" providerId="LiveId" clId="{F0679D70-9B18-4050-B71B-73B8317D07BD}" dt="2024-12-18T21:56:42.490" v="9"/>
          <ac:spMkLst>
            <pc:docMk/>
            <pc:sldMk cId="2287011172" sldId="272"/>
            <ac:spMk id="2" creationId="{00000000-0000-0000-0000-000000000000}"/>
          </ac:spMkLst>
        </pc:spChg>
        <pc:spChg chg="mod">
          <ac:chgData name="Paul Thompson" userId="3d27afaca632d9b0" providerId="LiveId" clId="{F0679D70-9B18-4050-B71B-73B8317D07BD}" dt="2024-12-27T17:00:40.812" v="19" actId="27636"/>
          <ac:spMkLst>
            <pc:docMk/>
            <pc:sldMk cId="2287011172" sldId="272"/>
            <ac:spMk id="3" creationId="{00000000-0000-0000-0000-000000000000}"/>
          </ac:spMkLst>
        </pc:spChg>
      </pc:sldChg>
      <pc:sldChg chg="modSp">
        <pc:chgData name="Paul Thompson" userId="3d27afaca632d9b0" providerId="LiveId" clId="{F0679D70-9B18-4050-B71B-73B8317D07BD}" dt="2024-12-18T21:56:42.490" v="9"/>
        <pc:sldMkLst>
          <pc:docMk/>
          <pc:sldMk cId="3315025132" sldId="273"/>
        </pc:sldMkLst>
        <pc:spChg chg="mod">
          <ac:chgData name="Paul Thompson" userId="3d27afaca632d9b0" providerId="LiveId" clId="{F0679D70-9B18-4050-B71B-73B8317D07BD}" dt="2024-12-18T21:56:42.490" v="9"/>
          <ac:spMkLst>
            <pc:docMk/>
            <pc:sldMk cId="3315025132" sldId="273"/>
            <ac:spMk id="2" creationId="{00000000-0000-0000-0000-000000000000}"/>
          </ac:spMkLst>
        </pc:spChg>
      </pc:sldChg>
      <pc:sldChg chg="modSp mod">
        <pc:chgData name="Paul Thompson" userId="3d27afaca632d9b0" providerId="LiveId" clId="{F0679D70-9B18-4050-B71B-73B8317D07BD}" dt="2024-12-29T18:27:06.944" v="4224" actId="27636"/>
        <pc:sldMkLst>
          <pc:docMk/>
          <pc:sldMk cId="2734430006" sldId="274"/>
        </pc:sldMkLst>
        <pc:spChg chg="mod">
          <ac:chgData name="Paul Thompson" userId="3d27afaca632d9b0" providerId="LiveId" clId="{F0679D70-9B18-4050-B71B-73B8317D07BD}" dt="2024-12-29T18:27:06.944" v="4224" actId="27636"/>
          <ac:spMkLst>
            <pc:docMk/>
            <pc:sldMk cId="2734430006" sldId="274"/>
            <ac:spMk id="2" creationId="{00000000-0000-0000-0000-000000000000}"/>
          </ac:spMkLst>
        </pc:spChg>
      </pc:sldChg>
      <pc:sldChg chg="modSp">
        <pc:chgData name="Paul Thompson" userId="3d27afaca632d9b0" providerId="LiveId" clId="{F0679D70-9B18-4050-B71B-73B8317D07BD}" dt="2024-12-18T21:56:42.490" v="9"/>
        <pc:sldMkLst>
          <pc:docMk/>
          <pc:sldMk cId="549351966" sldId="276"/>
        </pc:sldMkLst>
        <pc:spChg chg="mod">
          <ac:chgData name="Paul Thompson" userId="3d27afaca632d9b0" providerId="LiveId" clId="{F0679D70-9B18-4050-B71B-73B8317D07BD}" dt="2024-12-18T21:56:42.490" v="9"/>
          <ac:spMkLst>
            <pc:docMk/>
            <pc:sldMk cId="549351966" sldId="276"/>
            <ac:spMk id="2" creationId="{00000000-0000-0000-0000-000000000000}"/>
          </ac:spMkLst>
        </pc:spChg>
      </pc:sldChg>
      <pc:sldChg chg="modSp mod">
        <pc:chgData name="Paul Thompson" userId="3d27afaca632d9b0" providerId="LiveId" clId="{F0679D70-9B18-4050-B71B-73B8317D07BD}" dt="2024-12-27T17:00:40.797" v="18" actId="27636"/>
        <pc:sldMkLst>
          <pc:docMk/>
          <pc:sldMk cId="0" sldId="277"/>
        </pc:sldMkLst>
        <pc:spChg chg="mod">
          <ac:chgData name="Paul Thompson" userId="3d27afaca632d9b0" providerId="LiveId" clId="{F0679D70-9B18-4050-B71B-73B8317D07BD}" dt="2024-12-27T17:00:40.797" v="18" actId="27636"/>
          <ac:spMkLst>
            <pc:docMk/>
            <pc:sldMk cId="0" sldId="277"/>
            <ac:spMk id="2" creationId="{00000000-0000-0000-0000-000000000000}"/>
          </ac:spMkLst>
        </pc:spChg>
        <pc:spChg chg="mod">
          <ac:chgData name="Paul Thompson" userId="3d27afaca632d9b0" providerId="LiveId" clId="{F0679D70-9B18-4050-B71B-73B8317D07BD}" dt="2024-12-18T21:56:42.490" v="9"/>
          <ac:spMkLst>
            <pc:docMk/>
            <pc:sldMk cId="0" sldId="277"/>
            <ac:spMk id="3" creationId="{00000000-0000-0000-0000-000000000000}"/>
          </ac:spMkLst>
        </pc:spChg>
      </pc:sldChg>
      <pc:sldChg chg="modSp mod ord">
        <pc:chgData name="Paul Thompson" userId="3d27afaca632d9b0" providerId="LiveId" clId="{F0679D70-9B18-4050-B71B-73B8317D07BD}" dt="2024-12-29T18:28:07.026" v="4228" actId="207"/>
        <pc:sldMkLst>
          <pc:docMk/>
          <pc:sldMk cId="0" sldId="278"/>
        </pc:sldMkLst>
        <pc:spChg chg="mod">
          <ac:chgData name="Paul Thompson" userId="3d27afaca632d9b0" providerId="LiveId" clId="{F0679D70-9B18-4050-B71B-73B8317D07BD}" dt="2024-12-29T18:28:07.026" v="4228" actId="207"/>
          <ac:spMkLst>
            <pc:docMk/>
            <pc:sldMk cId="0" sldId="278"/>
            <ac:spMk id="2" creationId="{00000000-0000-0000-0000-000000000000}"/>
          </ac:spMkLst>
        </pc:spChg>
        <pc:spChg chg="mod">
          <ac:chgData name="Paul Thompson" userId="3d27afaca632d9b0" providerId="LiveId" clId="{F0679D70-9B18-4050-B71B-73B8317D07BD}" dt="2024-12-27T17:00:40.812" v="20" actId="27636"/>
          <ac:spMkLst>
            <pc:docMk/>
            <pc:sldMk cId="0" sldId="278"/>
            <ac:spMk id="3" creationId="{00000000-0000-0000-0000-000000000000}"/>
          </ac:spMkLst>
        </pc:spChg>
      </pc:sldChg>
      <pc:sldChg chg="modSp">
        <pc:chgData name="Paul Thompson" userId="3d27afaca632d9b0" providerId="LiveId" clId="{F0679D70-9B18-4050-B71B-73B8317D07BD}" dt="2024-12-18T21:56:42.490" v="9"/>
        <pc:sldMkLst>
          <pc:docMk/>
          <pc:sldMk cId="0" sldId="279"/>
        </pc:sldMkLst>
        <pc:spChg chg="mod">
          <ac:chgData name="Paul Thompson" userId="3d27afaca632d9b0" providerId="LiveId" clId="{F0679D70-9B18-4050-B71B-73B8317D07BD}" dt="2024-12-18T21:56:42.490" v="9"/>
          <ac:spMkLst>
            <pc:docMk/>
            <pc:sldMk cId="0" sldId="279"/>
            <ac:spMk id="2" creationId="{00000000-0000-0000-0000-000000000000}"/>
          </ac:spMkLst>
        </pc:spChg>
        <pc:spChg chg="mod">
          <ac:chgData name="Paul Thompson" userId="3d27afaca632d9b0" providerId="LiveId" clId="{F0679D70-9B18-4050-B71B-73B8317D07BD}" dt="2024-12-18T21:56:42.490" v="9"/>
          <ac:spMkLst>
            <pc:docMk/>
            <pc:sldMk cId="0" sldId="279"/>
            <ac:spMk id="3" creationId="{00000000-0000-0000-0000-000000000000}"/>
          </ac:spMkLst>
        </pc:spChg>
      </pc:sldChg>
      <pc:sldChg chg="modSp">
        <pc:chgData name="Paul Thompson" userId="3d27afaca632d9b0" providerId="LiveId" clId="{F0679D70-9B18-4050-B71B-73B8317D07BD}" dt="2024-12-18T21:56:42.490" v="9"/>
        <pc:sldMkLst>
          <pc:docMk/>
          <pc:sldMk cId="0" sldId="280"/>
        </pc:sldMkLst>
        <pc:spChg chg="mod">
          <ac:chgData name="Paul Thompson" userId="3d27afaca632d9b0" providerId="LiveId" clId="{F0679D70-9B18-4050-B71B-73B8317D07BD}" dt="2024-12-18T21:56:42.490" v="9"/>
          <ac:spMkLst>
            <pc:docMk/>
            <pc:sldMk cId="0" sldId="280"/>
            <ac:spMk id="2" creationId="{00000000-0000-0000-0000-000000000000}"/>
          </ac:spMkLst>
        </pc:spChg>
        <pc:spChg chg="mod">
          <ac:chgData name="Paul Thompson" userId="3d27afaca632d9b0" providerId="LiveId" clId="{F0679D70-9B18-4050-B71B-73B8317D07BD}" dt="2024-12-18T21:56:42.490" v="9"/>
          <ac:spMkLst>
            <pc:docMk/>
            <pc:sldMk cId="0" sldId="280"/>
            <ac:spMk id="3" creationId="{00000000-0000-0000-0000-000000000000}"/>
          </ac:spMkLst>
        </pc:spChg>
      </pc:sldChg>
      <pc:sldChg chg="modSp mod">
        <pc:chgData name="Paul Thompson" userId="3d27afaca632d9b0" providerId="LiveId" clId="{F0679D70-9B18-4050-B71B-73B8317D07BD}" dt="2024-12-28T15:38:26.374" v="4187" actId="27636"/>
        <pc:sldMkLst>
          <pc:docMk/>
          <pc:sldMk cId="0" sldId="281"/>
        </pc:sldMkLst>
        <pc:spChg chg="mod">
          <ac:chgData name="Paul Thompson" userId="3d27afaca632d9b0" providerId="LiveId" clId="{F0679D70-9B18-4050-B71B-73B8317D07BD}" dt="2024-12-18T21:56:42.490" v="9"/>
          <ac:spMkLst>
            <pc:docMk/>
            <pc:sldMk cId="0" sldId="281"/>
            <ac:spMk id="2" creationId="{00000000-0000-0000-0000-000000000000}"/>
          </ac:spMkLst>
        </pc:spChg>
        <pc:spChg chg="mod">
          <ac:chgData name="Paul Thompson" userId="3d27afaca632d9b0" providerId="LiveId" clId="{F0679D70-9B18-4050-B71B-73B8317D07BD}" dt="2024-12-28T15:38:26.374" v="4187" actId="27636"/>
          <ac:spMkLst>
            <pc:docMk/>
            <pc:sldMk cId="0" sldId="281"/>
            <ac:spMk id="3" creationId="{00000000-0000-0000-0000-000000000000}"/>
          </ac:spMkLst>
        </pc:spChg>
      </pc:sldChg>
      <pc:sldChg chg="modSp mod">
        <pc:chgData name="Paul Thompson" userId="3d27afaca632d9b0" providerId="LiveId" clId="{F0679D70-9B18-4050-B71B-73B8317D07BD}" dt="2024-12-27T17:00:40.757" v="14" actId="27636"/>
        <pc:sldMkLst>
          <pc:docMk/>
          <pc:sldMk cId="0" sldId="283"/>
        </pc:sldMkLst>
        <pc:spChg chg="mod">
          <ac:chgData name="Paul Thompson" userId="3d27afaca632d9b0" providerId="LiveId" clId="{F0679D70-9B18-4050-B71B-73B8317D07BD}" dt="2024-12-18T21:56:42.490" v="9"/>
          <ac:spMkLst>
            <pc:docMk/>
            <pc:sldMk cId="0" sldId="283"/>
            <ac:spMk id="2" creationId="{00000000-0000-0000-0000-000000000000}"/>
          </ac:spMkLst>
        </pc:spChg>
        <pc:spChg chg="mod">
          <ac:chgData name="Paul Thompson" userId="3d27afaca632d9b0" providerId="LiveId" clId="{F0679D70-9B18-4050-B71B-73B8317D07BD}" dt="2024-12-27T17:00:40.757" v="14" actId="27636"/>
          <ac:spMkLst>
            <pc:docMk/>
            <pc:sldMk cId="0" sldId="283"/>
            <ac:spMk id="3" creationId="{00000000-0000-0000-0000-000000000000}"/>
          </ac:spMkLst>
        </pc:spChg>
      </pc:sldChg>
      <pc:sldChg chg="modSp">
        <pc:chgData name="Paul Thompson" userId="3d27afaca632d9b0" providerId="LiveId" clId="{F0679D70-9B18-4050-B71B-73B8317D07BD}" dt="2024-12-18T21:56:42.490" v="9"/>
        <pc:sldMkLst>
          <pc:docMk/>
          <pc:sldMk cId="0" sldId="284"/>
        </pc:sldMkLst>
        <pc:spChg chg="mod">
          <ac:chgData name="Paul Thompson" userId="3d27afaca632d9b0" providerId="LiveId" clId="{F0679D70-9B18-4050-B71B-73B8317D07BD}" dt="2024-12-18T21:56:42.490" v="9"/>
          <ac:spMkLst>
            <pc:docMk/>
            <pc:sldMk cId="0" sldId="284"/>
            <ac:spMk id="2" creationId="{00000000-0000-0000-0000-000000000000}"/>
          </ac:spMkLst>
        </pc:spChg>
        <pc:spChg chg="mod">
          <ac:chgData name="Paul Thompson" userId="3d27afaca632d9b0" providerId="LiveId" clId="{F0679D70-9B18-4050-B71B-73B8317D07BD}" dt="2024-12-18T21:56:42.490" v="9"/>
          <ac:spMkLst>
            <pc:docMk/>
            <pc:sldMk cId="0" sldId="284"/>
            <ac:spMk id="3" creationId="{00000000-0000-0000-0000-000000000000}"/>
          </ac:spMkLst>
        </pc:spChg>
      </pc:sldChg>
      <pc:sldChg chg="modSp">
        <pc:chgData name="Paul Thompson" userId="3d27afaca632d9b0" providerId="LiveId" clId="{F0679D70-9B18-4050-B71B-73B8317D07BD}" dt="2024-12-18T21:56:42.490" v="9"/>
        <pc:sldMkLst>
          <pc:docMk/>
          <pc:sldMk cId="0" sldId="285"/>
        </pc:sldMkLst>
        <pc:spChg chg="mod">
          <ac:chgData name="Paul Thompson" userId="3d27afaca632d9b0" providerId="LiveId" clId="{F0679D70-9B18-4050-B71B-73B8317D07BD}" dt="2024-12-18T21:56:42.490" v="9"/>
          <ac:spMkLst>
            <pc:docMk/>
            <pc:sldMk cId="0" sldId="285"/>
            <ac:spMk id="2" creationId="{00000000-0000-0000-0000-000000000000}"/>
          </ac:spMkLst>
        </pc:spChg>
        <pc:spChg chg="mod">
          <ac:chgData name="Paul Thompson" userId="3d27afaca632d9b0" providerId="LiveId" clId="{F0679D70-9B18-4050-B71B-73B8317D07BD}" dt="2024-12-18T21:56:42.490" v="9"/>
          <ac:spMkLst>
            <pc:docMk/>
            <pc:sldMk cId="0" sldId="285"/>
            <ac:spMk id="3" creationId="{00000000-0000-0000-0000-000000000000}"/>
          </ac:spMkLst>
        </pc:spChg>
      </pc:sldChg>
      <pc:sldChg chg="modSp mod">
        <pc:chgData name="Paul Thompson" userId="3d27afaca632d9b0" providerId="LiveId" clId="{F0679D70-9B18-4050-B71B-73B8317D07BD}" dt="2024-12-29T18:23:44.097" v="4193" actId="207"/>
        <pc:sldMkLst>
          <pc:docMk/>
          <pc:sldMk cId="0" sldId="286"/>
        </pc:sldMkLst>
        <pc:spChg chg="mod">
          <ac:chgData name="Paul Thompson" userId="3d27afaca632d9b0" providerId="LiveId" clId="{F0679D70-9B18-4050-B71B-73B8317D07BD}" dt="2024-12-29T18:23:44.097" v="4193" actId="207"/>
          <ac:spMkLst>
            <pc:docMk/>
            <pc:sldMk cId="0" sldId="286"/>
            <ac:spMk id="16386" creationId="{00000000-0000-0000-0000-000000000000}"/>
          </ac:spMkLst>
        </pc:spChg>
      </pc:sldChg>
      <pc:sldChg chg="modSp mod">
        <pc:chgData name="Paul Thompson" userId="3d27afaca632d9b0" providerId="LiveId" clId="{F0679D70-9B18-4050-B71B-73B8317D07BD}" dt="2024-12-29T18:24:16.418" v="4199" actId="14100"/>
        <pc:sldMkLst>
          <pc:docMk/>
          <pc:sldMk cId="0" sldId="287"/>
        </pc:sldMkLst>
        <pc:spChg chg="mod">
          <ac:chgData name="Paul Thompson" userId="3d27afaca632d9b0" providerId="LiveId" clId="{F0679D70-9B18-4050-B71B-73B8317D07BD}" dt="2024-12-29T18:24:16.418" v="4199" actId="14100"/>
          <ac:spMkLst>
            <pc:docMk/>
            <pc:sldMk cId="0" sldId="287"/>
            <ac:spMk id="17410" creationId="{00000000-0000-0000-0000-000000000000}"/>
          </ac:spMkLst>
        </pc:spChg>
      </pc:sldChg>
      <pc:sldChg chg="modSp">
        <pc:chgData name="Paul Thompson" userId="3d27afaca632d9b0" providerId="LiveId" clId="{F0679D70-9B18-4050-B71B-73B8317D07BD}" dt="2024-12-18T21:56:42.490" v="9"/>
        <pc:sldMkLst>
          <pc:docMk/>
          <pc:sldMk cId="0" sldId="288"/>
        </pc:sldMkLst>
        <pc:spChg chg="mod">
          <ac:chgData name="Paul Thompson" userId="3d27afaca632d9b0" providerId="LiveId" clId="{F0679D70-9B18-4050-B71B-73B8317D07BD}" dt="2024-12-18T21:56:42.490" v="9"/>
          <ac:spMkLst>
            <pc:docMk/>
            <pc:sldMk cId="0" sldId="288"/>
            <ac:spMk id="18434" creationId="{00000000-0000-0000-0000-000000000000}"/>
          </ac:spMkLst>
        </pc:spChg>
      </pc:sldChg>
      <pc:sldChg chg="modSp mod">
        <pc:chgData name="Paul Thompson" userId="3d27afaca632d9b0" providerId="LiveId" clId="{F0679D70-9B18-4050-B71B-73B8317D07BD}" dt="2024-12-29T18:24:45.167" v="4203" actId="14100"/>
        <pc:sldMkLst>
          <pc:docMk/>
          <pc:sldMk cId="0" sldId="290"/>
        </pc:sldMkLst>
        <pc:spChg chg="mod">
          <ac:chgData name="Paul Thompson" userId="3d27afaca632d9b0" providerId="LiveId" clId="{F0679D70-9B18-4050-B71B-73B8317D07BD}" dt="2024-12-29T18:24:45.167" v="4203" actId="14100"/>
          <ac:spMkLst>
            <pc:docMk/>
            <pc:sldMk cId="0" sldId="290"/>
            <ac:spMk id="20482" creationId="{00000000-0000-0000-0000-000000000000}"/>
          </ac:spMkLst>
        </pc:spChg>
      </pc:sldChg>
      <pc:sldChg chg="modSp mod">
        <pc:chgData name="Paul Thompson" userId="3d27afaca632d9b0" providerId="LiveId" clId="{F0679D70-9B18-4050-B71B-73B8317D07BD}" dt="2024-12-29T18:24:32.903" v="4201" actId="14100"/>
        <pc:sldMkLst>
          <pc:docMk/>
          <pc:sldMk cId="0" sldId="291"/>
        </pc:sldMkLst>
        <pc:spChg chg="mod">
          <ac:chgData name="Paul Thompson" userId="3d27afaca632d9b0" providerId="LiveId" clId="{F0679D70-9B18-4050-B71B-73B8317D07BD}" dt="2024-12-29T18:24:32.903" v="4201" actId="14100"/>
          <ac:spMkLst>
            <pc:docMk/>
            <pc:sldMk cId="0" sldId="291"/>
            <ac:spMk id="19458" creationId="{00000000-0000-0000-0000-000000000000}"/>
          </ac:spMkLst>
        </pc:spChg>
      </pc:sldChg>
      <pc:sldChg chg="modSp mod">
        <pc:chgData name="Paul Thompson" userId="3d27afaca632d9b0" providerId="LiveId" clId="{F0679D70-9B18-4050-B71B-73B8317D07BD}" dt="2024-12-29T18:25:25.389" v="4208" actId="14100"/>
        <pc:sldMkLst>
          <pc:docMk/>
          <pc:sldMk cId="0" sldId="292"/>
        </pc:sldMkLst>
        <pc:spChg chg="mod">
          <ac:chgData name="Paul Thompson" userId="3d27afaca632d9b0" providerId="LiveId" clId="{F0679D70-9B18-4050-B71B-73B8317D07BD}" dt="2024-12-29T18:25:25.389" v="4208" actId="14100"/>
          <ac:spMkLst>
            <pc:docMk/>
            <pc:sldMk cId="0" sldId="292"/>
            <ac:spMk id="21506" creationId="{00000000-0000-0000-0000-000000000000}"/>
          </ac:spMkLst>
        </pc:spChg>
      </pc:sldChg>
      <pc:sldChg chg="modSp mod">
        <pc:chgData name="Paul Thompson" userId="3d27afaca632d9b0" providerId="LiveId" clId="{F0679D70-9B18-4050-B71B-73B8317D07BD}" dt="2024-12-29T18:25:09.351" v="4206" actId="207"/>
        <pc:sldMkLst>
          <pc:docMk/>
          <pc:sldMk cId="0" sldId="293"/>
        </pc:sldMkLst>
        <pc:spChg chg="mod">
          <ac:chgData name="Paul Thompson" userId="3d27afaca632d9b0" providerId="LiveId" clId="{F0679D70-9B18-4050-B71B-73B8317D07BD}" dt="2024-12-29T18:25:09.351" v="4206" actId="207"/>
          <ac:spMkLst>
            <pc:docMk/>
            <pc:sldMk cId="0" sldId="293"/>
            <ac:spMk id="22530" creationId="{00000000-0000-0000-0000-000000000000}"/>
          </ac:spMkLst>
        </pc:spChg>
      </pc:sldChg>
      <pc:sldChg chg="modSp mod">
        <pc:chgData name="Paul Thompson" userId="3d27afaca632d9b0" providerId="LiveId" clId="{F0679D70-9B18-4050-B71B-73B8317D07BD}" dt="2024-12-29T18:25:43.222" v="4212" actId="207"/>
        <pc:sldMkLst>
          <pc:docMk/>
          <pc:sldMk cId="0" sldId="294"/>
        </pc:sldMkLst>
        <pc:spChg chg="mod">
          <ac:chgData name="Paul Thompson" userId="3d27afaca632d9b0" providerId="LiveId" clId="{F0679D70-9B18-4050-B71B-73B8317D07BD}" dt="2024-12-29T18:25:43.222" v="4212" actId="207"/>
          <ac:spMkLst>
            <pc:docMk/>
            <pc:sldMk cId="0" sldId="294"/>
            <ac:spMk id="23554" creationId="{00000000-0000-0000-0000-000000000000}"/>
          </ac:spMkLst>
        </pc:spChg>
      </pc:sldChg>
      <pc:sldChg chg="modSp mod">
        <pc:chgData name="Paul Thompson" userId="3d27afaca632d9b0" providerId="LiveId" clId="{F0679D70-9B18-4050-B71B-73B8317D07BD}" dt="2024-12-27T17:00:40.797" v="16" actId="27636"/>
        <pc:sldMkLst>
          <pc:docMk/>
          <pc:sldMk cId="1308336726" sldId="295"/>
        </pc:sldMkLst>
        <pc:spChg chg="mod">
          <ac:chgData name="Paul Thompson" userId="3d27afaca632d9b0" providerId="LiveId" clId="{F0679D70-9B18-4050-B71B-73B8317D07BD}" dt="2024-12-18T21:56:42.490" v="9"/>
          <ac:spMkLst>
            <pc:docMk/>
            <pc:sldMk cId="1308336726" sldId="295"/>
            <ac:spMk id="2" creationId="{1CE005AB-AF3C-4AB8-9913-A2A629FD9B84}"/>
          </ac:spMkLst>
        </pc:spChg>
        <pc:spChg chg="mod">
          <ac:chgData name="Paul Thompson" userId="3d27afaca632d9b0" providerId="LiveId" clId="{F0679D70-9B18-4050-B71B-73B8317D07BD}" dt="2024-12-27T17:00:40.797" v="16" actId="27636"/>
          <ac:spMkLst>
            <pc:docMk/>
            <pc:sldMk cId="1308336726" sldId="295"/>
            <ac:spMk id="3" creationId="{68E0FF25-3A47-4D31-933C-7B55D152D536}"/>
          </ac:spMkLst>
        </pc:spChg>
      </pc:sldChg>
      <pc:sldChg chg="modSp">
        <pc:chgData name="Paul Thompson" userId="3d27afaca632d9b0" providerId="LiveId" clId="{F0679D70-9B18-4050-B71B-73B8317D07BD}" dt="2024-12-18T21:56:42.490" v="9"/>
        <pc:sldMkLst>
          <pc:docMk/>
          <pc:sldMk cId="1783816816" sldId="296"/>
        </pc:sldMkLst>
        <pc:spChg chg="mod">
          <ac:chgData name="Paul Thompson" userId="3d27afaca632d9b0" providerId="LiveId" clId="{F0679D70-9B18-4050-B71B-73B8317D07BD}" dt="2024-12-18T21:56:42.490" v="9"/>
          <ac:spMkLst>
            <pc:docMk/>
            <pc:sldMk cId="1783816816" sldId="296"/>
            <ac:spMk id="2" creationId="{01118124-793E-4E1D-B192-6FDC73F39901}"/>
          </ac:spMkLst>
        </pc:spChg>
        <pc:spChg chg="mod">
          <ac:chgData name="Paul Thompson" userId="3d27afaca632d9b0" providerId="LiveId" clId="{F0679D70-9B18-4050-B71B-73B8317D07BD}" dt="2024-12-18T21:56:42.490" v="9"/>
          <ac:spMkLst>
            <pc:docMk/>
            <pc:sldMk cId="1783816816" sldId="296"/>
            <ac:spMk id="3" creationId="{C24BEB11-0F15-4485-8D85-27DDCFD2EBAD}"/>
          </ac:spMkLst>
        </pc:spChg>
      </pc:sldChg>
      <pc:sldChg chg="modSp new mod">
        <pc:chgData name="Paul Thompson" userId="3d27afaca632d9b0" providerId="LiveId" clId="{F0679D70-9B18-4050-B71B-73B8317D07BD}" dt="2024-12-27T18:00:08.133" v="2299" actId="14100"/>
        <pc:sldMkLst>
          <pc:docMk/>
          <pc:sldMk cId="1135354044" sldId="297"/>
        </pc:sldMkLst>
        <pc:spChg chg="mod">
          <ac:chgData name="Paul Thompson" userId="3d27afaca632d9b0" providerId="LiveId" clId="{F0679D70-9B18-4050-B71B-73B8317D07BD}" dt="2024-12-27T17:42:05.484" v="1754" actId="255"/>
          <ac:spMkLst>
            <pc:docMk/>
            <pc:sldMk cId="1135354044" sldId="297"/>
            <ac:spMk id="2" creationId="{45823A93-A896-4313-5825-9FA3D508B93B}"/>
          </ac:spMkLst>
        </pc:spChg>
        <pc:spChg chg="mod">
          <ac:chgData name="Paul Thompson" userId="3d27afaca632d9b0" providerId="LiveId" clId="{F0679D70-9B18-4050-B71B-73B8317D07BD}" dt="2024-12-27T18:00:08.133" v="2299" actId="14100"/>
          <ac:spMkLst>
            <pc:docMk/>
            <pc:sldMk cId="1135354044" sldId="297"/>
            <ac:spMk id="3" creationId="{68DE5E21-1C4C-046F-E5B3-1F103CA98F36}"/>
          </ac:spMkLst>
        </pc:spChg>
      </pc:sldChg>
      <pc:sldChg chg="new del">
        <pc:chgData name="Paul Thompson" userId="3d27afaca632d9b0" providerId="LiveId" clId="{F0679D70-9B18-4050-B71B-73B8317D07BD}" dt="2024-12-27T16:39:59.234" v="11" actId="680"/>
        <pc:sldMkLst>
          <pc:docMk/>
          <pc:sldMk cId="2885697953" sldId="297"/>
        </pc:sldMkLst>
      </pc:sldChg>
      <pc:sldChg chg="modSp new mod">
        <pc:chgData name="Paul Thompson" userId="3d27afaca632d9b0" providerId="LiveId" clId="{F0679D70-9B18-4050-B71B-73B8317D07BD}" dt="2024-12-27T17:39:50.601" v="1715" actId="20577"/>
        <pc:sldMkLst>
          <pc:docMk/>
          <pc:sldMk cId="55399600" sldId="298"/>
        </pc:sldMkLst>
        <pc:spChg chg="mod">
          <ac:chgData name="Paul Thompson" userId="3d27afaca632d9b0" providerId="LiveId" clId="{F0679D70-9B18-4050-B71B-73B8317D07BD}" dt="2024-12-27T17:27:47.483" v="1069" actId="255"/>
          <ac:spMkLst>
            <pc:docMk/>
            <pc:sldMk cId="55399600" sldId="298"/>
            <ac:spMk id="2" creationId="{3415A913-C242-BE55-3D8A-46C612B9BB00}"/>
          </ac:spMkLst>
        </pc:spChg>
        <pc:spChg chg="mod">
          <ac:chgData name="Paul Thompson" userId="3d27afaca632d9b0" providerId="LiveId" clId="{F0679D70-9B18-4050-B71B-73B8317D07BD}" dt="2024-12-27T17:39:50.601" v="1715" actId="20577"/>
          <ac:spMkLst>
            <pc:docMk/>
            <pc:sldMk cId="55399600" sldId="298"/>
            <ac:spMk id="3" creationId="{1E2513B4-E324-7B4D-3356-5796972DA2C5}"/>
          </ac:spMkLst>
        </pc:spChg>
      </pc:sldChg>
      <pc:sldChg chg="modSp new mod">
        <pc:chgData name="Paul Thompson" userId="3d27afaca632d9b0" providerId="LiveId" clId="{F0679D70-9B18-4050-B71B-73B8317D07BD}" dt="2024-12-27T18:45:21.679" v="4177" actId="27636"/>
        <pc:sldMkLst>
          <pc:docMk/>
          <pc:sldMk cId="2543930432" sldId="299"/>
        </pc:sldMkLst>
        <pc:spChg chg="mod">
          <ac:chgData name="Paul Thompson" userId="3d27afaca632d9b0" providerId="LiveId" clId="{F0679D70-9B18-4050-B71B-73B8317D07BD}" dt="2024-12-27T18:01:03.558" v="2334" actId="255"/>
          <ac:spMkLst>
            <pc:docMk/>
            <pc:sldMk cId="2543930432" sldId="299"/>
            <ac:spMk id="2" creationId="{3C1DBF1D-F34C-50F8-9D97-678E4FEAC15D}"/>
          </ac:spMkLst>
        </pc:spChg>
        <pc:spChg chg="mod">
          <ac:chgData name="Paul Thompson" userId="3d27afaca632d9b0" providerId="LiveId" clId="{F0679D70-9B18-4050-B71B-73B8317D07BD}" dt="2024-12-27T18:45:21.679" v="4177" actId="27636"/>
          <ac:spMkLst>
            <pc:docMk/>
            <pc:sldMk cId="2543930432" sldId="299"/>
            <ac:spMk id="3" creationId="{80317DD5-8952-F4B8-D5DE-C1EB5DBEAB5C}"/>
          </ac:spMkLst>
        </pc:spChg>
      </pc:sldChg>
      <pc:sldChg chg="modSp new mod">
        <pc:chgData name="Paul Thompson" userId="3d27afaca632d9b0" providerId="LiveId" clId="{F0679D70-9B18-4050-B71B-73B8317D07BD}" dt="2024-12-27T18:44:22.647" v="4163" actId="20577"/>
        <pc:sldMkLst>
          <pc:docMk/>
          <pc:sldMk cId="364053740" sldId="300"/>
        </pc:sldMkLst>
        <pc:spChg chg="mod">
          <ac:chgData name="Paul Thompson" userId="3d27afaca632d9b0" providerId="LiveId" clId="{F0679D70-9B18-4050-B71B-73B8317D07BD}" dt="2024-12-27T18:18:00.121" v="2906" actId="20577"/>
          <ac:spMkLst>
            <pc:docMk/>
            <pc:sldMk cId="364053740" sldId="300"/>
            <ac:spMk id="2" creationId="{A0BF64F9-A869-D2F9-A4FB-9B7F18877679}"/>
          </ac:spMkLst>
        </pc:spChg>
        <pc:spChg chg="mod">
          <ac:chgData name="Paul Thompson" userId="3d27afaca632d9b0" providerId="LiveId" clId="{F0679D70-9B18-4050-B71B-73B8317D07BD}" dt="2024-12-27T18:44:22.647" v="4163" actId="20577"/>
          <ac:spMkLst>
            <pc:docMk/>
            <pc:sldMk cId="364053740" sldId="300"/>
            <ac:spMk id="3" creationId="{ECD32B61-A823-F86F-9537-8047D7C17272}"/>
          </ac:spMkLst>
        </pc:spChg>
      </pc:sldChg>
      <pc:sldChg chg="modSp new mod">
        <pc:chgData name="Paul Thompson" userId="3d27afaca632d9b0" providerId="LiveId" clId="{F0679D70-9B18-4050-B71B-73B8317D07BD}" dt="2024-12-27T18:44:00.163" v="4162" actId="207"/>
        <pc:sldMkLst>
          <pc:docMk/>
          <pc:sldMk cId="2792633564" sldId="301"/>
        </pc:sldMkLst>
        <pc:spChg chg="mod">
          <ac:chgData name="Paul Thompson" userId="3d27afaca632d9b0" providerId="LiveId" clId="{F0679D70-9B18-4050-B71B-73B8317D07BD}" dt="2024-12-27T18:31:20.437" v="3543" actId="115"/>
          <ac:spMkLst>
            <pc:docMk/>
            <pc:sldMk cId="2792633564" sldId="301"/>
            <ac:spMk id="2" creationId="{EC7B094B-98F2-50C8-7AE7-80CECE33E58E}"/>
          </ac:spMkLst>
        </pc:spChg>
        <pc:spChg chg="mod">
          <ac:chgData name="Paul Thompson" userId="3d27afaca632d9b0" providerId="LiveId" clId="{F0679D70-9B18-4050-B71B-73B8317D07BD}" dt="2024-12-27T18:44:00.163" v="4162" actId="207"/>
          <ac:spMkLst>
            <pc:docMk/>
            <pc:sldMk cId="2792633564" sldId="301"/>
            <ac:spMk id="3" creationId="{F87C35D7-E13C-6A0C-F14E-1D1AB8CE7D4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68339" cy="3551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5317964" y="0"/>
            <a:ext cx="4068339" cy="355124"/>
          </a:xfrm>
          <a:prstGeom prst="rect">
            <a:avLst/>
          </a:prstGeom>
        </p:spPr>
        <p:txBody>
          <a:bodyPr vert="horz" lIns="94229" tIns="47114" rIns="94229" bIns="47114" rtlCol="0"/>
          <a:lstStyle>
            <a:lvl1pPr algn="r">
              <a:defRPr sz="1200"/>
            </a:lvl1pPr>
          </a:lstStyle>
          <a:p>
            <a:fld id="{C7E37741-DE50-414E-A4D4-86F720074C0E}" type="datetimeFigureOut">
              <a:rPr lang="en-US" smtClean="0"/>
              <a:pPr/>
              <a:t>12/29/2024</a:t>
            </a:fld>
            <a:endParaRPr lang="en-US"/>
          </a:p>
        </p:txBody>
      </p:sp>
      <p:sp>
        <p:nvSpPr>
          <p:cNvPr id="4" name="Footer Placeholder 3"/>
          <p:cNvSpPr>
            <a:spLocks noGrp="1"/>
          </p:cNvSpPr>
          <p:nvPr>
            <p:ph type="ftr" sz="quarter" idx="2"/>
          </p:nvPr>
        </p:nvSpPr>
        <p:spPr>
          <a:xfrm>
            <a:off x="1" y="6746119"/>
            <a:ext cx="4068339" cy="355124"/>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5317964" y="6746119"/>
            <a:ext cx="4068339" cy="355124"/>
          </a:xfrm>
          <a:prstGeom prst="rect">
            <a:avLst/>
          </a:prstGeom>
        </p:spPr>
        <p:txBody>
          <a:bodyPr vert="horz" lIns="94229" tIns="47114" rIns="94229" bIns="47114" rtlCol="0" anchor="b"/>
          <a:lstStyle>
            <a:lvl1pPr algn="r">
              <a:defRPr sz="1200"/>
            </a:lvl1pPr>
          </a:lstStyle>
          <a:p>
            <a:fld id="{F26DA87D-C3FF-40A9-B1D4-A9C6F252401B}"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68339" cy="3551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5317964" y="0"/>
            <a:ext cx="4068339" cy="355124"/>
          </a:xfrm>
          <a:prstGeom prst="rect">
            <a:avLst/>
          </a:prstGeom>
        </p:spPr>
        <p:txBody>
          <a:bodyPr vert="horz" lIns="94229" tIns="47114" rIns="94229" bIns="47114" rtlCol="0"/>
          <a:lstStyle>
            <a:lvl1pPr algn="r">
              <a:defRPr sz="1200"/>
            </a:lvl1pPr>
          </a:lstStyle>
          <a:p>
            <a:fld id="{58BFC8BD-9C23-4D34-B351-39C3E1603CE6}" type="datetimeFigureOut">
              <a:rPr lang="en-US" smtClean="0"/>
              <a:pPr/>
              <a:t>12/29/2024</a:t>
            </a:fld>
            <a:endParaRPr lang="en-US"/>
          </a:p>
        </p:txBody>
      </p:sp>
      <p:sp>
        <p:nvSpPr>
          <p:cNvPr id="4" name="Slide Image Placeholder 3"/>
          <p:cNvSpPr>
            <a:spLocks noGrp="1" noRot="1" noChangeAspect="1"/>
          </p:cNvSpPr>
          <p:nvPr>
            <p:ph type="sldImg" idx="2"/>
          </p:nvPr>
        </p:nvSpPr>
        <p:spPr>
          <a:xfrm>
            <a:off x="2919413" y="533400"/>
            <a:ext cx="3549650" cy="266223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938848" y="3373676"/>
            <a:ext cx="7510780" cy="3196114"/>
          </a:xfrm>
          <a:prstGeom prst="rect">
            <a:avLst/>
          </a:prstGeom>
        </p:spPr>
        <p:txBody>
          <a:bodyPr vert="horz" lIns="94229" tIns="47114" rIns="94229" bIns="4711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746119"/>
            <a:ext cx="4068339" cy="355124"/>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5317964" y="6746119"/>
            <a:ext cx="4068339" cy="355124"/>
          </a:xfrm>
          <a:prstGeom prst="rect">
            <a:avLst/>
          </a:prstGeom>
        </p:spPr>
        <p:txBody>
          <a:bodyPr vert="horz" lIns="94229" tIns="47114" rIns="94229" bIns="47114" rtlCol="0" anchor="b"/>
          <a:lstStyle>
            <a:lvl1pPr algn="r">
              <a:defRPr sz="1200"/>
            </a:lvl1pPr>
          </a:lstStyle>
          <a:p>
            <a:fld id="{48AAE56A-B263-4F4C-832A-EEF95044AA0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8AAE56A-B263-4F4C-832A-EEF95044AA0D}" type="slidenum">
              <a:rPr lang="en-US" smtClean="0"/>
              <a:pPr/>
              <a:t>1</a:t>
            </a:fld>
            <a:endParaRPr lang="en-US"/>
          </a:p>
        </p:txBody>
      </p:sp>
    </p:spTree>
    <p:extLst>
      <p:ext uri="{BB962C8B-B14F-4D97-AF65-F5344CB8AC3E}">
        <p14:creationId xmlns:p14="http://schemas.microsoft.com/office/powerpoint/2010/main" val="2581913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8AAE56A-B263-4F4C-832A-EEF95044AA0D}" type="slidenum">
              <a:rPr lang="en-US" smtClean="0"/>
              <a:pPr/>
              <a:t>4</a:t>
            </a:fld>
            <a:endParaRPr lang="en-US"/>
          </a:p>
        </p:txBody>
      </p:sp>
    </p:spTree>
    <p:extLst>
      <p:ext uri="{BB962C8B-B14F-4D97-AF65-F5344CB8AC3E}">
        <p14:creationId xmlns:p14="http://schemas.microsoft.com/office/powerpoint/2010/main" val="2355384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F8B6AC-2B7F-4353-BA90-1C409D09382B}"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2E83E1CD-884E-4B15-A71E-F57B8FF27488}" type="datetimeFigureOut">
              <a:rPr lang="en-US" smtClean="0"/>
              <a:pPr/>
              <a:t>12/29/2024</a:t>
            </a:fld>
            <a:endParaRPr lang="en-US"/>
          </a:p>
        </p:txBody>
      </p:sp>
      <p:sp>
        <p:nvSpPr>
          <p:cNvPr id="5" name="Footer Placeholder 4"/>
          <p:cNvSpPr>
            <a:spLocks noGrp="1"/>
          </p:cNvSpPr>
          <p:nvPr>
            <p:ph type="ftr" sz="quarter" idx="11"/>
          </p:nvPr>
        </p:nvSpPr>
        <p:spPr>
          <a:xfrm>
            <a:off x="914400" y="4323846"/>
            <a:ext cx="4880610" cy="365125"/>
          </a:xfrm>
        </p:spPr>
        <p:txBody>
          <a:bodyPr/>
          <a:lstStyle/>
          <a:p>
            <a:endParaRPr lang="en-US"/>
          </a:p>
        </p:txBody>
      </p:sp>
      <p:sp>
        <p:nvSpPr>
          <p:cNvPr id="6" name="Slide Number Placeholder 5"/>
          <p:cNvSpPr>
            <a:spLocks noGrp="1"/>
          </p:cNvSpPr>
          <p:nvPr>
            <p:ph type="sldNum" sz="quarter" idx="12"/>
          </p:nvPr>
        </p:nvSpPr>
        <p:spPr>
          <a:xfrm>
            <a:off x="6057900" y="1430867"/>
            <a:ext cx="2171700" cy="365125"/>
          </a:xfrm>
        </p:spPr>
        <p:txBody>
          <a:bodyPr/>
          <a:lstStyle/>
          <a:p>
            <a:fld id="{A1AE1913-9590-475B-88D1-3E74C7611B78}" type="slidenum">
              <a:rPr lang="en-US" smtClean="0"/>
              <a:pPr/>
              <a:t>‹#›</a:t>
            </a:fld>
            <a:endParaRPr lang="en-US"/>
          </a:p>
        </p:txBody>
      </p:sp>
    </p:spTree>
    <p:extLst>
      <p:ext uri="{BB962C8B-B14F-4D97-AF65-F5344CB8AC3E}">
        <p14:creationId xmlns:p14="http://schemas.microsoft.com/office/powerpoint/2010/main" val="2053600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83E1CD-884E-4B15-A71E-F57B8FF27488}" type="datetimeFigureOut">
              <a:rPr lang="en-US" smtClean="0"/>
              <a:pPr/>
              <a:t>12/29/2024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AE1913-9590-475B-88D1-3E74C7611B78}" type="slidenum">
              <a:rPr lang="en-US" smtClean="0"/>
              <a:pPr/>
              <a:t>‹#›</a:t>
            </a:fld>
            <a:endParaRPr lang="en-US"/>
          </a:p>
        </p:txBody>
      </p:sp>
    </p:spTree>
    <p:extLst>
      <p:ext uri="{BB962C8B-B14F-4D97-AF65-F5344CB8AC3E}">
        <p14:creationId xmlns:p14="http://schemas.microsoft.com/office/powerpoint/2010/main" val="2926560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2E83E1CD-884E-4B15-A71E-F57B8FF27488}" type="datetimeFigureOut">
              <a:rPr lang="en-US" smtClean="0"/>
              <a:pPr/>
              <a:t>12/29/2024</a:t>
            </a:fld>
            <a:endParaRPr lang="en-US"/>
          </a:p>
        </p:txBody>
      </p:sp>
      <p:sp>
        <p:nvSpPr>
          <p:cNvPr id="6" name="Footer Placeholder 5"/>
          <p:cNvSpPr>
            <a:spLocks noGrp="1"/>
          </p:cNvSpPr>
          <p:nvPr>
            <p:ph type="ftr" sz="quarter" idx="11"/>
          </p:nvPr>
        </p:nvSpPr>
        <p:spPr>
          <a:xfrm>
            <a:off x="594360" y="381001"/>
            <a:ext cx="4830656" cy="365125"/>
          </a:xfrm>
        </p:spPr>
        <p:txBody>
          <a:bodyPr/>
          <a:lstStyle/>
          <a:p>
            <a:endParaRPr lang="en-US"/>
          </a:p>
        </p:txBody>
      </p:sp>
      <p:sp>
        <p:nvSpPr>
          <p:cNvPr id="7" name="Slide Number Placeholder 6"/>
          <p:cNvSpPr>
            <a:spLocks noGrp="1"/>
          </p:cNvSpPr>
          <p:nvPr>
            <p:ph type="sldNum" sz="quarter" idx="12"/>
          </p:nvPr>
        </p:nvSpPr>
        <p:spPr>
          <a:xfrm>
            <a:off x="7882466" y="381001"/>
            <a:ext cx="667174" cy="365125"/>
          </a:xfrm>
        </p:spPr>
        <p:txBody>
          <a:bodyPr/>
          <a:lstStyle/>
          <a:p>
            <a:fld id="{A1AE1913-9590-475B-88D1-3E74C7611B78}" type="slidenum">
              <a:rPr lang="en-US" smtClean="0"/>
              <a:pPr/>
              <a:t>‹#›</a:t>
            </a:fld>
            <a:endParaRPr lang="en-US"/>
          </a:p>
        </p:txBody>
      </p:sp>
    </p:spTree>
    <p:extLst>
      <p:ext uri="{BB962C8B-B14F-4D97-AF65-F5344CB8AC3E}">
        <p14:creationId xmlns:p14="http://schemas.microsoft.com/office/powerpoint/2010/main" val="1958611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5" name="Picture 14"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2E83E1CD-884E-4B15-A71E-F57B8FF27488}" type="datetimeFigureOut">
              <a:rPr lang="en-US" smtClean="0"/>
              <a:pPr/>
              <a:t>12/29/2024</a:t>
            </a:fld>
            <a:endParaRPr lang="en-US"/>
          </a:p>
        </p:txBody>
      </p:sp>
      <p:sp>
        <p:nvSpPr>
          <p:cNvPr id="6" name="Footer Placeholder 5"/>
          <p:cNvSpPr>
            <a:spLocks noGrp="1"/>
          </p:cNvSpPr>
          <p:nvPr>
            <p:ph type="ftr" sz="quarter" idx="11"/>
          </p:nvPr>
        </p:nvSpPr>
        <p:spPr>
          <a:xfrm>
            <a:off x="594360" y="379438"/>
            <a:ext cx="4830656" cy="365125"/>
          </a:xfrm>
        </p:spPr>
        <p:txBody>
          <a:bodyPr/>
          <a:lstStyle/>
          <a:p>
            <a:endParaRPr lang="en-US"/>
          </a:p>
        </p:txBody>
      </p:sp>
      <p:sp>
        <p:nvSpPr>
          <p:cNvPr id="7" name="Slide Number Placeholder 6"/>
          <p:cNvSpPr>
            <a:spLocks noGrp="1"/>
          </p:cNvSpPr>
          <p:nvPr>
            <p:ph type="sldNum" sz="quarter" idx="12"/>
          </p:nvPr>
        </p:nvSpPr>
        <p:spPr>
          <a:xfrm>
            <a:off x="7882466" y="381001"/>
            <a:ext cx="667174" cy="365125"/>
          </a:xfrm>
        </p:spPr>
        <p:txBody>
          <a:bodyPr/>
          <a:lstStyle/>
          <a:p>
            <a:fld id="{A1AE1913-9590-475B-88D1-3E74C7611B78}" type="slidenum">
              <a:rPr lang="en-US" smtClean="0"/>
              <a:pPr/>
              <a:t>‹#›</a:t>
            </a:fld>
            <a:endParaRPr lang="en-US"/>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7675289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2E83E1CD-884E-4B15-A71E-F57B8FF27488}" type="datetimeFigureOut">
              <a:rPr lang="en-US" smtClean="0"/>
              <a:pPr/>
              <a:t>12/29/2024</a:t>
            </a:fld>
            <a:endParaRPr lang="en-US"/>
          </a:p>
        </p:txBody>
      </p:sp>
      <p:sp>
        <p:nvSpPr>
          <p:cNvPr id="6" name="Footer Placeholder 5"/>
          <p:cNvSpPr>
            <a:spLocks noGrp="1"/>
          </p:cNvSpPr>
          <p:nvPr>
            <p:ph type="ftr" sz="quarter" idx="11"/>
          </p:nvPr>
        </p:nvSpPr>
        <p:spPr>
          <a:xfrm>
            <a:off x="594360" y="378884"/>
            <a:ext cx="4830656" cy="365125"/>
          </a:xfrm>
        </p:spPr>
        <p:txBody>
          <a:bodyPr/>
          <a:lstStyle/>
          <a:p>
            <a:endParaRPr lang="en-US"/>
          </a:p>
        </p:txBody>
      </p:sp>
      <p:sp>
        <p:nvSpPr>
          <p:cNvPr id="7" name="Slide Number Placeholder 6"/>
          <p:cNvSpPr>
            <a:spLocks noGrp="1"/>
          </p:cNvSpPr>
          <p:nvPr>
            <p:ph type="sldNum" sz="quarter" idx="12"/>
          </p:nvPr>
        </p:nvSpPr>
        <p:spPr>
          <a:xfrm>
            <a:off x="7882466" y="381001"/>
            <a:ext cx="667174" cy="365125"/>
          </a:xfrm>
        </p:spPr>
        <p:txBody>
          <a:bodyPr/>
          <a:lstStyle/>
          <a:p>
            <a:fld id="{A1AE1913-9590-475B-88D1-3E74C7611B78}" type="slidenum">
              <a:rPr lang="en-US" smtClean="0"/>
              <a:pPr/>
              <a:t>‹#›</a:t>
            </a:fld>
            <a:endParaRPr lang="en-US"/>
          </a:p>
        </p:txBody>
      </p:sp>
    </p:spTree>
    <p:extLst>
      <p:ext uri="{BB962C8B-B14F-4D97-AF65-F5344CB8AC3E}">
        <p14:creationId xmlns:p14="http://schemas.microsoft.com/office/powerpoint/2010/main" val="1072385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E83E1CD-884E-4B15-A71E-F57B8FF27488}" type="datetimeFigureOut">
              <a:rPr lang="en-US" smtClean="0"/>
              <a:pPr/>
              <a:t>12/29/2024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AE1913-9590-475B-88D1-3E74C7611B78}" type="slidenum">
              <a:rPr lang="en-US" smtClean="0"/>
              <a:pPr/>
              <a:t>‹#›</a:t>
            </a:fld>
            <a:endParaRPr lang="en-US"/>
          </a:p>
        </p:txBody>
      </p:sp>
    </p:spTree>
    <p:extLst>
      <p:ext uri="{BB962C8B-B14F-4D97-AF65-F5344CB8AC3E}">
        <p14:creationId xmlns:p14="http://schemas.microsoft.com/office/powerpoint/2010/main" val="4036310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E83E1CD-884E-4B15-A71E-F57B8FF27488}" type="datetimeFigureOut">
              <a:rPr lang="en-US" smtClean="0"/>
              <a:pPr/>
              <a:t>12/29/2024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AE1913-9590-475B-88D1-3E74C7611B78}" type="slidenum">
              <a:rPr lang="en-US" smtClean="0"/>
              <a:pPr/>
              <a:t>‹#›</a:t>
            </a:fld>
            <a:endParaRPr lang="en-US"/>
          </a:p>
        </p:txBody>
      </p:sp>
    </p:spTree>
    <p:extLst>
      <p:ext uri="{BB962C8B-B14F-4D97-AF65-F5344CB8AC3E}">
        <p14:creationId xmlns:p14="http://schemas.microsoft.com/office/powerpoint/2010/main" val="18255616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83E1CD-884E-4B15-A71E-F57B8FF27488}" type="datetimeFigureOut">
              <a:rPr lang="en-US" smtClean="0"/>
              <a:pPr/>
              <a:t>12/29/2024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E1913-9590-475B-88D1-3E74C7611B78}" type="slidenum">
              <a:rPr lang="en-US" smtClean="0"/>
              <a:pPr/>
              <a:t>‹#›</a:t>
            </a:fld>
            <a:endParaRPr lang="en-US"/>
          </a:p>
        </p:txBody>
      </p:sp>
    </p:spTree>
    <p:extLst>
      <p:ext uri="{BB962C8B-B14F-4D97-AF65-F5344CB8AC3E}">
        <p14:creationId xmlns:p14="http://schemas.microsoft.com/office/powerpoint/2010/main" val="15179485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2E83E1CD-884E-4B15-A71E-F57B8FF27488}" type="datetimeFigureOut">
              <a:rPr lang="en-US" smtClean="0"/>
              <a:pPr/>
              <a:t>12/29/2024</a:t>
            </a:fld>
            <a:endParaRPr lang="en-US"/>
          </a:p>
        </p:txBody>
      </p:sp>
      <p:sp>
        <p:nvSpPr>
          <p:cNvPr id="5" name="Footer Placeholder 4"/>
          <p:cNvSpPr>
            <a:spLocks noGrp="1"/>
          </p:cNvSpPr>
          <p:nvPr>
            <p:ph type="ftr" sz="quarter" idx="11"/>
          </p:nvPr>
        </p:nvSpPr>
        <p:spPr>
          <a:xfrm>
            <a:off x="594360" y="381001"/>
            <a:ext cx="4830656" cy="365125"/>
          </a:xfrm>
        </p:spPr>
        <p:txBody>
          <a:bodyPr/>
          <a:lstStyle/>
          <a:p>
            <a:endParaRPr lang="en-US"/>
          </a:p>
        </p:txBody>
      </p:sp>
      <p:sp>
        <p:nvSpPr>
          <p:cNvPr id="6" name="Slide Number Placeholder 5"/>
          <p:cNvSpPr>
            <a:spLocks noGrp="1"/>
          </p:cNvSpPr>
          <p:nvPr>
            <p:ph type="sldNum" sz="quarter" idx="12"/>
          </p:nvPr>
        </p:nvSpPr>
        <p:spPr>
          <a:xfrm>
            <a:off x="7882466" y="381001"/>
            <a:ext cx="667174" cy="365125"/>
          </a:xfrm>
        </p:spPr>
        <p:txBody>
          <a:bodyPr/>
          <a:lstStyle/>
          <a:p>
            <a:fld id="{A1AE1913-9590-475B-88D1-3E74C7611B78}" type="slidenum">
              <a:rPr lang="en-US" smtClean="0"/>
              <a:pPr/>
              <a:t>‹#›</a:t>
            </a:fld>
            <a:endParaRPr lang="en-US"/>
          </a:p>
        </p:txBody>
      </p:sp>
    </p:spTree>
    <p:extLst>
      <p:ext uri="{BB962C8B-B14F-4D97-AF65-F5344CB8AC3E}">
        <p14:creationId xmlns:p14="http://schemas.microsoft.com/office/powerpoint/2010/main" val="164669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83E1CD-884E-4B15-A71E-F57B8FF27488}" type="datetimeFigureOut">
              <a:rPr lang="en-US" smtClean="0"/>
              <a:pPr/>
              <a:t>12/29/2024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E1913-9590-475B-88D1-3E74C7611B78}" type="slidenum">
              <a:rPr lang="en-US" smtClean="0"/>
              <a:pPr/>
              <a:t>‹#›</a:t>
            </a:fld>
            <a:endParaRPr lang="en-US"/>
          </a:p>
        </p:txBody>
      </p:sp>
    </p:spTree>
    <p:extLst>
      <p:ext uri="{BB962C8B-B14F-4D97-AF65-F5344CB8AC3E}">
        <p14:creationId xmlns:p14="http://schemas.microsoft.com/office/powerpoint/2010/main" val="992109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2E83E1CD-884E-4B15-A71E-F57B8FF27488}" type="datetimeFigureOut">
              <a:rPr lang="en-US" smtClean="0"/>
              <a:pPr/>
              <a:t>12/29/2024</a:t>
            </a:fld>
            <a:endParaRPr lang="en-US"/>
          </a:p>
        </p:txBody>
      </p:sp>
      <p:sp>
        <p:nvSpPr>
          <p:cNvPr id="5" name="Footer Placeholder 4"/>
          <p:cNvSpPr>
            <a:spLocks noGrp="1"/>
          </p:cNvSpPr>
          <p:nvPr>
            <p:ph type="ftr" sz="quarter" idx="11"/>
          </p:nvPr>
        </p:nvSpPr>
        <p:spPr>
          <a:xfrm>
            <a:off x="594360" y="381001"/>
            <a:ext cx="4830656" cy="365125"/>
          </a:xfrm>
        </p:spPr>
        <p:txBody>
          <a:bodyPr/>
          <a:lstStyle/>
          <a:p>
            <a:endParaRPr lang="en-US"/>
          </a:p>
        </p:txBody>
      </p:sp>
      <p:sp>
        <p:nvSpPr>
          <p:cNvPr id="6" name="Slide Number Placeholder 5"/>
          <p:cNvSpPr>
            <a:spLocks noGrp="1"/>
          </p:cNvSpPr>
          <p:nvPr>
            <p:ph type="sldNum" sz="quarter" idx="12"/>
          </p:nvPr>
        </p:nvSpPr>
        <p:spPr>
          <a:xfrm>
            <a:off x="7882466" y="381001"/>
            <a:ext cx="667173" cy="365125"/>
          </a:xfrm>
        </p:spPr>
        <p:txBody>
          <a:bodyPr/>
          <a:lstStyle/>
          <a:p>
            <a:fld id="{A1AE1913-9590-475B-88D1-3E74C7611B78}" type="slidenum">
              <a:rPr lang="en-US" smtClean="0"/>
              <a:pPr/>
              <a:t>‹#›</a:t>
            </a:fld>
            <a:endParaRPr lang="en-US"/>
          </a:p>
        </p:txBody>
      </p:sp>
    </p:spTree>
    <p:extLst>
      <p:ext uri="{BB962C8B-B14F-4D97-AF65-F5344CB8AC3E}">
        <p14:creationId xmlns:p14="http://schemas.microsoft.com/office/powerpoint/2010/main" val="532347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83E1CD-884E-4B15-A71E-F57B8FF27488}" type="datetimeFigureOut">
              <a:rPr lang="en-US" smtClean="0"/>
              <a:pPr/>
              <a:t>12/29/2024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AE1913-9590-475B-88D1-3E74C7611B78}" type="slidenum">
              <a:rPr lang="en-US" smtClean="0"/>
              <a:pPr/>
              <a:t>‹#›</a:t>
            </a:fld>
            <a:endParaRPr lang="en-US"/>
          </a:p>
        </p:txBody>
      </p:sp>
    </p:spTree>
    <p:extLst>
      <p:ext uri="{BB962C8B-B14F-4D97-AF65-F5344CB8AC3E}">
        <p14:creationId xmlns:p14="http://schemas.microsoft.com/office/powerpoint/2010/main" val="2524517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83E1CD-884E-4B15-A71E-F57B8FF27488}" type="datetimeFigureOut">
              <a:rPr lang="en-US" smtClean="0"/>
              <a:pPr/>
              <a:t>12/29/2024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AE1913-9590-475B-88D1-3E74C7611B78}" type="slidenum">
              <a:rPr lang="en-US" smtClean="0"/>
              <a:pPr/>
              <a:t>‹#›</a:t>
            </a:fld>
            <a:endParaRPr lang="en-US"/>
          </a:p>
        </p:txBody>
      </p:sp>
    </p:spTree>
    <p:extLst>
      <p:ext uri="{BB962C8B-B14F-4D97-AF65-F5344CB8AC3E}">
        <p14:creationId xmlns:p14="http://schemas.microsoft.com/office/powerpoint/2010/main" val="1265783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83E1CD-884E-4B15-A71E-F57B8FF27488}" type="datetimeFigureOut">
              <a:rPr lang="en-US" smtClean="0"/>
              <a:pPr/>
              <a:t>12/29/2024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AE1913-9590-475B-88D1-3E74C7611B78}" type="slidenum">
              <a:rPr lang="en-US" smtClean="0"/>
              <a:pPr/>
              <a:t>‹#›</a:t>
            </a:fld>
            <a:endParaRPr lang="en-US"/>
          </a:p>
        </p:txBody>
      </p:sp>
    </p:spTree>
    <p:extLst>
      <p:ext uri="{BB962C8B-B14F-4D97-AF65-F5344CB8AC3E}">
        <p14:creationId xmlns:p14="http://schemas.microsoft.com/office/powerpoint/2010/main" val="1905454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83E1CD-884E-4B15-A71E-F57B8FF27488}" type="datetimeFigureOut">
              <a:rPr lang="en-US" smtClean="0"/>
              <a:pPr/>
              <a:t>12/29/2024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AE1913-9590-475B-88D1-3E74C7611B78}" type="slidenum">
              <a:rPr lang="en-US" smtClean="0"/>
              <a:pPr/>
              <a:t>‹#›</a:t>
            </a:fld>
            <a:endParaRPr lang="en-US"/>
          </a:p>
        </p:txBody>
      </p:sp>
    </p:spTree>
    <p:extLst>
      <p:ext uri="{BB962C8B-B14F-4D97-AF65-F5344CB8AC3E}">
        <p14:creationId xmlns:p14="http://schemas.microsoft.com/office/powerpoint/2010/main" val="2982362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83E1CD-884E-4B15-A71E-F57B8FF27488}" type="datetimeFigureOut">
              <a:rPr lang="en-US" smtClean="0"/>
              <a:pPr/>
              <a:t>12/29/2024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AE1913-9590-475B-88D1-3E74C7611B78}" type="slidenum">
              <a:rPr lang="en-US" smtClean="0"/>
              <a:pPr/>
              <a:t>‹#›</a:t>
            </a:fld>
            <a:endParaRPr lang="en-US"/>
          </a:p>
        </p:txBody>
      </p:sp>
    </p:spTree>
    <p:extLst>
      <p:ext uri="{BB962C8B-B14F-4D97-AF65-F5344CB8AC3E}">
        <p14:creationId xmlns:p14="http://schemas.microsoft.com/office/powerpoint/2010/main" val="28588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83E1CD-884E-4B15-A71E-F57B8FF27488}" type="datetimeFigureOut">
              <a:rPr lang="en-US" smtClean="0"/>
              <a:pPr/>
              <a:t>12/29/2024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AE1913-9590-475B-88D1-3E74C7611B78}" type="slidenum">
              <a:rPr lang="en-US" smtClean="0"/>
              <a:pPr/>
              <a:t>‹#›</a:t>
            </a:fld>
            <a:endParaRPr lang="en-US"/>
          </a:p>
        </p:txBody>
      </p:sp>
    </p:spTree>
    <p:extLst>
      <p:ext uri="{BB962C8B-B14F-4D97-AF65-F5344CB8AC3E}">
        <p14:creationId xmlns:p14="http://schemas.microsoft.com/office/powerpoint/2010/main" val="260138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E83E1CD-884E-4B15-A71E-F57B8FF27488}" type="datetimeFigureOut">
              <a:rPr lang="en-US" smtClean="0"/>
              <a:pPr/>
              <a:t>12/29/2024</a:t>
            </a:fld>
            <a:endParaRPr lang="en-US"/>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1AE1913-9590-475B-88D1-3E74C7611B78}" type="slidenum">
              <a:rPr lang="en-US" smtClean="0"/>
              <a:pPr/>
              <a:t>‹#›</a:t>
            </a:fld>
            <a:endParaRPr lang="en-US"/>
          </a:p>
        </p:txBody>
      </p:sp>
    </p:spTree>
    <p:extLst>
      <p:ext uri="{BB962C8B-B14F-4D97-AF65-F5344CB8AC3E}">
        <p14:creationId xmlns:p14="http://schemas.microsoft.com/office/powerpoint/2010/main" val="571664662"/>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 id="2147484006" r:id="rId12"/>
    <p:sldLayoutId id="2147484007" r:id="rId13"/>
    <p:sldLayoutId id="2147484008" r:id="rId14"/>
    <p:sldLayoutId id="2147484009" r:id="rId15"/>
    <p:sldLayoutId id="2147484010" r:id="rId16"/>
    <p:sldLayoutId id="2147484011"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803405"/>
            <a:ext cx="7315200" cy="1825096"/>
          </a:xfrm>
        </p:spPr>
        <p:txBody>
          <a:bodyPr>
            <a:noAutofit/>
          </a:bodyPr>
          <a:lstStyle/>
          <a:p>
            <a:r>
              <a:rPr lang="en-US" dirty="0"/>
              <a:t>RISK MANAGEMENT</a:t>
            </a:r>
          </a:p>
        </p:txBody>
      </p:sp>
      <p:sp>
        <p:nvSpPr>
          <p:cNvPr id="3" name="Subtitle 2"/>
          <p:cNvSpPr>
            <a:spLocks noGrp="1"/>
          </p:cNvSpPr>
          <p:nvPr>
            <p:ph type="subTitle" idx="1"/>
          </p:nvPr>
        </p:nvSpPr>
        <p:spPr>
          <a:xfrm>
            <a:off x="914400" y="3632201"/>
            <a:ext cx="7315200" cy="685800"/>
          </a:xfrm>
        </p:spPr>
        <p:txBody>
          <a:bodyPr>
            <a:noAutofit/>
          </a:bodyPr>
          <a:lstStyle/>
          <a:p>
            <a:r>
              <a:rPr lang="en-US" dirty="0"/>
              <a:t>The Legal Parameters for Coaches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Calibri" pitchFamily="34" charset="0"/>
              </a:rPr>
              <a:t>NYSPHSAA THUNDER &amp; LIGHTNING POLICY</a:t>
            </a:r>
          </a:p>
        </p:txBody>
      </p:sp>
      <p:sp>
        <p:nvSpPr>
          <p:cNvPr id="3" name="Content Placeholder 2"/>
          <p:cNvSpPr>
            <a:spLocks noGrp="1"/>
          </p:cNvSpPr>
          <p:nvPr>
            <p:ph idx="1"/>
          </p:nvPr>
        </p:nvSpPr>
        <p:spPr/>
        <p:txBody>
          <a:bodyPr>
            <a:normAutofit fontScale="70000" lnSpcReduction="20000"/>
          </a:bodyPr>
          <a:lstStyle/>
          <a:p>
            <a:endParaRPr lang="en-US" dirty="0"/>
          </a:p>
          <a:p>
            <a:pPr>
              <a:buNone/>
            </a:pPr>
            <a:r>
              <a:rPr lang="en-US" i="1" dirty="0"/>
              <a:t> </a:t>
            </a:r>
          </a:p>
          <a:p>
            <a:r>
              <a:rPr lang="en-US" dirty="0">
                <a:latin typeface="Calibri" pitchFamily="34" charset="0"/>
              </a:rPr>
              <a:t>Applies to regular season through NYSPHSAA Finals: </a:t>
            </a:r>
          </a:p>
          <a:p>
            <a:r>
              <a:rPr lang="en-US" dirty="0">
                <a:latin typeface="Calibri" pitchFamily="34" charset="0"/>
              </a:rPr>
              <a:t>1) Thunder and lightning necessitates that contests be suspended. The occurrence of thunder and/or lightning is not subject to interpretation or discussion ‐ thunder is thunder, lightning is lightning. </a:t>
            </a:r>
          </a:p>
          <a:p>
            <a:r>
              <a:rPr lang="en-US" dirty="0">
                <a:latin typeface="Calibri" pitchFamily="34" charset="0"/>
              </a:rPr>
              <a:t>a) With your site administrator, set up a plan for shelter prior to the start of any contest. </a:t>
            </a:r>
          </a:p>
          <a:p>
            <a:r>
              <a:rPr lang="en-US" dirty="0">
                <a:latin typeface="Calibri" pitchFamily="34" charset="0"/>
              </a:rPr>
              <a:t>2) When thunder is heard and/or when lightning is seen, the following procedures should be adhered to: </a:t>
            </a:r>
          </a:p>
          <a:p>
            <a:r>
              <a:rPr lang="en-US" dirty="0">
                <a:latin typeface="Calibri" pitchFamily="34" charset="0"/>
              </a:rPr>
              <a:t>a) Suspend play and direct participants to go to shelter, a building normally occupied by the public or if a building is unavailable, participants should go inside a vehicle with a solid metal top (e.g. bus, van, car). </a:t>
            </a:r>
          </a:p>
          <a:p>
            <a:r>
              <a:rPr lang="en-US" dirty="0">
                <a:latin typeface="Calibri" pitchFamily="34" charset="0"/>
              </a:rPr>
              <a:t>b) Do not permit people to stand under or near a tree; and have all stay away from poles, antennas, towers and underground watering systems. </a:t>
            </a:r>
          </a:p>
          <a:p>
            <a:r>
              <a:rPr lang="en-US" dirty="0">
                <a:latin typeface="Calibri" pitchFamily="34" charset="0"/>
              </a:rPr>
              <a:t>c) After thunder and/or lightning have left the area</a:t>
            </a:r>
            <a:r>
              <a:rPr lang="en-US" b="1" dirty="0">
                <a:latin typeface="Calibri" pitchFamily="34" charset="0"/>
              </a:rPr>
              <a:t>, wait 30 minutes </a:t>
            </a:r>
          </a:p>
          <a:p>
            <a:r>
              <a:rPr lang="en-US" b="1" dirty="0">
                <a:latin typeface="Calibri" pitchFamily="34" charset="0"/>
              </a:rPr>
              <a:t>after the last boom is heard or strike is seen before resuming play or competition</a:t>
            </a:r>
            <a:r>
              <a:rPr lang="en-US" dirty="0">
                <a:latin typeface="Calibri" pitchFamily="34"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Calibri" pitchFamily="34" charset="0"/>
              </a:rPr>
              <a:t>NYSPHSAA HEAT INDEX PROCEDURES</a:t>
            </a:r>
            <a:endParaRPr lang="en-US" sz="4000" dirty="0">
              <a:latin typeface="Calibri" pitchFamily="34" charset="0"/>
            </a:endParaRPr>
          </a:p>
        </p:txBody>
      </p:sp>
      <p:sp>
        <p:nvSpPr>
          <p:cNvPr id="3" name="Content Placeholder 2"/>
          <p:cNvSpPr>
            <a:spLocks noGrp="1"/>
          </p:cNvSpPr>
          <p:nvPr>
            <p:ph idx="1"/>
          </p:nvPr>
        </p:nvSpPr>
        <p:spPr/>
        <p:txBody>
          <a:bodyPr>
            <a:normAutofit fontScale="25000" lnSpcReduction="20000"/>
          </a:bodyPr>
          <a:lstStyle/>
          <a:p>
            <a:pPr>
              <a:buNone/>
            </a:pPr>
            <a:r>
              <a:rPr lang="en-US" sz="4400" b="1" dirty="0">
                <a:latin typeface="Calibri" pitchFamily="34" charset="0"/>
              </a:rPr>
              <a:t> Feels Like Temperature (Heat index)</a:t>
            </a:r>
            <a:r>
              <a:rPr lang="en-US" sz="4400" dirty="0">
                <a:latin typeface="Calibri" pitchFamily="34" charset="0"/>
              </a:rPr>
              <a:t> or THI using a Wet Bulb indicator on the field will be checked 1 hour before the contest/practice by a certified athletic trainer, athletic director, or school designee when the air temperature is 80 degrees (Fahrenheit) or higher. </a:t>
            </a:r>
          </a:p>
          <a:p>
            <a:pPr>
              <a:buNone/>
            </a:pPr>
            <a:r>
              <a:rPr lang="en-US" sz="4400" dirty="0">
                <a:latin typeface="Calibri" pitchFamily="34" charset="0"/>
              </a:rPr>
              <a:t> Download </a:t>
            </a:r>
            <a:r>
              <a:rPr lang="en-US" sz="4400" dirty="0" err="1">
                <a:latin typeface="Calibri" pitchFamily="34" charset="0"/>
              </a:rPr>
              <a:t>WeatherBug</a:t>
            </a:r>
            <a:r>
              <a:rPr lang="en-US" sz="4400" dirty="0">
                <a:latin typeface="Calibri" pitchFamily="34" charset="0"/>
              </a:rPr>
              <a:t> app to your phone or log into www.weatherbug.com. Schools may also use a Wet Bulb indicator on the field that will be used. </a:t>
            </a:r>
          </a:p>
          <a:p>
            <a:pPr>
              <a:buNone/>
            </a:pPr>
            <a:r>
              <a:rPr lang="en-US" sz="4400" dirty="0">
                <a:latin typeface="Calibri" pitchFamily="34" charset="0"/>
              </a:rPr>
              <a:t>Enter zip code or city and state in the location section of the app or on-line or determine the THI by using a Wet Bulb indicator. </a:t>
            </a:r>
          </a:p>
          <a:p>
            <a:pPr>
              <a:buNone/>
            </a:pPr>
            <a:r>
              <a:rPr lang="en-US" sz="4400" dirty="0">
                <a:latin typeface="Calibri" pitchFamily="34" charset="0"/>
              </a:rPr>
              <a:t> If the Feels Like temperature (heat index) or the Wet Bulb Indicator is 90 degrees or above, the athletic trainer, athletic director, or school designee must re-check the Feels Like temperature (heat index) or Wet Bulb indicator at halftime or midway point of the contest. If the Feels Like temperature (heat index) or Wet Bulb indicator is 96 degrees (Fahrenheit) or more, the contest will be suspended</a:t>
            </a:r>
          </a:p>
          <a:p>
            <a:endParaRPr lang="en-US" sz="4400" dirty="0">
              <a:latin typeface="Calibri" pitchFamily="34" charset="0"/>
            </a:endParaRPr>
          </a:p>
          <a:p>
            <a:r>
              <a:rPr lang="en-US" sz="4800" b="1" u="sng" dirty="0">
                <a:solidFill>
                  <a:srgbClr val="C00000"/>
                </a:solidFill>
                <a:latin typeface="Calibri" pitchFamily="34" charset="0"/>
              </a:rPr>
              <a:t> Feels Like Temp(Heat Index) or Wet Bulb indicator under 79 degrees </a:t>
            </a:r>
            <a:r>
              <a:rPr lang="en-US" sz="4800" b="1" dirty="0">
                <a:latin typeface="Calibri" pitchFamily="34" charset="0"/>
              </a:rPr>
              <a:t>	                              Full activity. No restrictions 	</a:t>
            </a:r>
          </a:p>
          <a:p>
            <a:r>
              <a:rPr lang="en-US" sz="4800" b="1" u="sng" dirty="0">
                <a:solidFill>
                  <a:srgbClr val="C00000"/>
                </a:solidFill>
                <a:latin typeface="Calibri" pitchFamily="34" charset="0"/>
              </a:rPr>
              <a:t> Heat Index Caution: Feels Like Temp (Heat Index) or Wet Bulb indicator 80 degrees to 85 degrees </a:t>
            </a:r>
            <a:r>
              <a:rPr lang="en-US" sz="4800" b="1" dirty="0">
                <a:latin typeface="Calibri" pitchFamily="34" charset="0"/>
              </a:rPr>
              <a:t> </a:t>
            </a:r>
          </a:p>
          <a:p>
            <a:r>
              <a:rPr lang="en-US" sz="4800" b="1" dirty="0">
                <a:latin typeface="Calibri" pitchFamily="34" charset="0"/>
              </a:rPr>
              <a:t>                                                                                                                                                Provide ample water and multiple water breaks</a:t>
            </a:r>
          </a:p>
          <a:p>
            <a:r>
              <a:rPr lang="en-US" sz="4800" dirty="0">
                <a:latin typeface="Calibri" pitchFamily="34" charset="0"/>
              </a:rPr>
              <a:t>Monitor athletes for heat illness. Consider reducing the amount of time for the practice session. 	</a:t>
            </a:r>
          </a:p>
          <a:p>
            <a:r>
              <a:rPr lang="en-US" sz="4800" b="1" u="sng" dirty="0">
                <a:solidFill>
                  <a:srgbClr val="C00000"/>
                </a:solidFill>
                <a:latin typeface="Calibri" pitchFamily="34" charset="0"/>
              </a:rPr>
              <a:t>Heat Index Watch: Feels Like Temp (Heat Index) or Wet Bulb indicator 86 degrees to 90 degrees </a:t>
            </a:r>
            <a:r>
              <a:rPr lang="en-US" sz="4800" dirty="0">
                <a:latin typeface="Calibri" pitchFamily="34" charset="0"/>
              </a:rPr>
              <a:t>	</a:t>
            </a:r>
          </a:p>
          <a:p>
            <a:r>
              <a:rPr lang="en-US" sz="4800" dirty="0">
                <a:latin typeface="Calibri" pitchFamily="34" charset="0"/>
              </a:rPr>
              <a:t>    				                                               </a:t>
            </a:r>
            <a:r>
              <a:rPr lang="en-US" sz="4800" b="1" dirty="0">
                <a:latin typeface="Calibri" pitchFamily="34" charset="0"/>
              </a:rPr>
              <a:t>Provide ample water and multiple water breaks</a:t>
            </a:r>
            <a:r>
              <a:rPr lang="en-US" sz="4800" dirty="0">
                <a:latin typeface="Calibri" pitchFamily="34" charset="0"/>
              </a:rPr>
              <a:t> </a:t>
            </a:r>
          </a:p>
          <a:p>
            <a:pPr>
              <a:buNone/>
            </a:pPr>
            <a:r>
              <a:rPr lang="en-US" sz="4800" dirty="0">
                <a:latin typeface="Calibri" pitchFamily="34" charset="0"/>
              </a:rPr>
              <a:t>	 Monitor athletes for heat illness.  Consider postponing practice to a time when Feels Like temp is lower. Consider reducing the amount of time for the practice session. 1 hour of recovery time for every hour of practice (ex. 2hr practice = 2hr recovery time). 	</a:t>
            </a:r>
          </a:p>
          <a:p>
            <a:r>
              <a:rPr lang="en-US" sz="4800" b="1" u="sng" dirty="0">
                <a:solidFill>
                  <a:srgbClr val="C00000"/>
                </a:solidFill>
                <a:latin typeface="Calibri" pitchFamily="34" charset="0"/>
              </a:rPr>
              <a:t>Heat Index Warning: Feels Like Temp (Heat Index) or Wet Bulb Indicator 91 degrees to 95 degrees </a:t>
            </a:r>
            <a:r>
              <a:rPr lang="en-US" sz="4800" b="1" dirty="0">
                <a:latin typeface="Calibri" pitchFamily="34" charset="0"/>
              </a:rPr>
              <a:t> </a:t>
            </a:r>
          </a:p>
          <a:p>
            <a:r>
              <a:rPr lang="en-US" sz="4800" b="1" dirty="0">
                <a:latin typeface="Calibri" pitchFamily="34" charset="0"/>
              </a:rPr>
              <a:t>   					            Provide ample water and water breaks every 15 min                                                                 </a:t>
            </a:r>
          </a:p>
          <a:p>
            <a:r>
              <a:rPr lang="en-US" sz="4800" dirty="0">
                <a:latin typeface="Calibri" pitchFamily="34" charset="0"/>
              </a:rPr>
              <a:t>Monitor athletes for heat illness. Consider postponing practice to a time when Feels Like temp is much lower. Consider reducing the amount of time for the practice session.  1 hour of recovery time for every hour of practice (ex. 2hr practice = 2hr recovery time. Light weight and loose fitting clothes should be worn. </a:t>
            </a:r>
          </a:p>
          <a:p>
            <a:r>
              <a:rPr lang="en-US" sz="4800" dirty="0">
                <a:latin typeface="Calibri" pitchFamily="34" charset="0"/>
              </a:rPr>
              <a:t>For Practices only Football Helmets should be worn. No other protective equipment should be worn.</a:t>
            </a:r>
          </a:p>
          <a:p>
            <a:r>
              <a:rPr lang="en-US" sz="4800" b="1" u="sng" dirty="0">
                <a:latin typeface="Calibri" pitchFamily="34" charset="0"/>
              </a:rPr>
              <a:t> </a:t>
            </a:r>
            <a:r>
              <a:rPr lang="en-US" sz="4800" b="1" u="sng" dirty="0">
                <a:solidFill>
                  <a:srgbClr val="C00000"/>
                </a:solidFill>
                <a:latin typeface="Calibri" pitchFamily="34" charset="0"/>
              </a:rPr>
              <a:t>REQUIRED  Heat Index Alert: Feels Like Temp (Heat Index) or Wet Bulb indicator 96 degrees or greater</a:t>
            </a:r>
            <a:r>
              <a:rPr lang="en-US" sz="4800" b="1" dirty="0">
                <a:solidFill>
                  <a:srgbClr val="C00000"/>
                </a:solidFill>
                <a:latin typeface="Calibri" pitchFamily="34" charset="0"/>
              </a:rPr>
              <a:t> </a:t>
            </a:r>
          </a:p>
          <a:p>
            <a:r>
              <a:rPr lang="en-US" sz="4800" b="1" dirty="0">
                <a:solidFill>
                  <a:srgbClr val="C00000"/>
                </a:solidFill>
                <a:latin typeface="Calibri" pitchFamily="34" charset="0"/>
              </a:rPr>
              <a:t>                                 </a:t>
            </a:r>
            <a:r>
              <a:rPr lang="en-US" sz="4800" b="1" dirty="0">
                <a:latin typeface="Calibri" pitchFamily="34" charset="0"/>
              </a:rPr>
              <a:t>No outside activity, practice  or contest, should be held.  Inside activity should only be held if air conditioned 	</a:t>
            </a:r>
          </a:p>
          <a:p>
            <a:endParaRPr lang="en-US" sz="4400" dirty="0">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Calibri" pitchFamily="34" charset="0"/>
              </a:rPr>
              <a:t>NYSPHSAA WIND CHILL PROCEDURES</a:t>
            </a:r>
          </a:p>
        </p:txBody>
      </p:sp>
      <p:sp>
        <p:nvSpPr>
          <p:cNvPr id="3" name="Content Placeholder 2"/>
          <p:cNvSpPr>
            <a:spLocks noGrp="1"/>
          </p:cNvSpPr>
          <p:nvPr>
            <p:ph idx="1"/>
          </p:nvPr>
        </p:nvSpPr>
        <p:spPr/>
        <p:txBody>
          <a:bodyPr>
            <a:normAutofit fontScale="25000" lnSpcReduction="20000"/>
          </a:bodyPr>
          <a:lstStyle/>
          <a:p>
            <a:endParaRPr lang="en-US" dirty="0"/>
          </a:p>
          <a:p>
            <a:r>
              <a:rPr lang="en-US" sz="4400" b="1" dirty="0">
                <a:latin typeface="Calibri" pitchFamily="34" charset="0"/>
              </a:rPr>
              <a:t>Administration of Wind Chill Procedures</a:t>
            </a:r>
            <a:r>
              <a:rPr lang="en-US" sz="4400" dirty="0">
                <a:latin typeface="Calibri" pitchFamily="34" charset="0"/>
              </a:rPr>
              <a:t>: </a:t>
            </a:r>
          </a:p>
          <a:p>
            <a:pPr>
              <a:buNone/>
            </a:pPr>
            <a:r>
              <a:rPr lang="en-US" sz="4400" dirty="0">
                <a:latin typeface="Calibri" pitchFamily="34" charset="0"/>
              </a:rPr>
              <a:t> Feels Like Temperature (Wind Chill) will be checked 1 hour before the contest/practice by a certified athletic trainer, athletic director, or school designee when the air temperature is 39 degrees (Fahrenheit) or lower. </a:t>
            </a:r>
          </a:p>
          <a:p>
            <a:pPr>
              <a:buNone/>
            </a:pPr>
            <a:r>
              <a:rPr lang="en-US" sz="4400" dirty="0">
                <a:latin typeface="Calibri" pitchFamily="34" charset="0"/>
              </a:rPr>
              <a:t> Download </a:t>
            </a:r>
            <a:r>
              <a:rPr lang="en-US" sz="4400" dirty="0" err="1">
                <a:latin typeface="Calibri" pitchFamily="34" charset="0"/>
              </a:rPr>
              <a:t>WeatherBug</a:t>
            </a:r>
            <a:r>
              <a:rPr lang="en-US" sz="4400" dirty="0">
                <a:latin typeface="Calibri" pitchFamily="34" charset="0"/>
              </a:rPr>
              <a:t> app to your phone or log into www.weatherbug.com. </a:t>
            </a:r>
          </a:p>
          <a:p>
            <a:pPr>
              <a:buNone/>
            </a:pPr>
            <a:r>
              <a:rPr lang="en-US" sz="4400" dirty="0">
                <a:latin typeface="Calibri" pitchFamily="34" charset="0"/>
              </a:rPr>
              <a:t> Enter zip code or city and state in the location section of the app or on-line. </a:t>
            </a:r>
          </a:p>
          <a:p>
            <a:pPr>
              <a:buNone/>
            </a:pPr>
            <a:r>
              <a:rPr lang="en-US" sz="4400" dirty="0">
                <a:latin typeface="Calibri" pitchFamily="34" charset="0"/>
              </a:rPr>
              <a:t> If the Feels Like temperature (wind chill) is 10 degrees or below, the athletic trainer, athletic director, or school designee must re-check the Feels Like (wind chill) at halftime or midway point of the contest. If the Feels Like (wind chill) temperature is -11 degrees (Fahrenheit) or lower, the contest will be suspended</a:t>
            </a:r>
            <a:r>
              <a:rPr lang="en-US" dirty="0">
                <a:latin typeface="Calibri" pitchFamily="34" charset="0"/>
              </a:rPr>
              <a:t>. </a:t>
            </a:r>
          </a:p>
          <a:p>
            <a:endParaRPr lang="en-US" dirty="0">
              <a:latin typeface="Calibri" pitchFamily="34" charset="0"/>
            </a:endParaRPr>
          </a:p>
          <a:p>
            <a:r>
              <a:rPr lang="en-US" sz="4800" b="1" u="sng" dirty="0">
                <a:solidFill>
                  <a:srgbClr val="C00000"/>
                </a:solidFill>
                <a:latin typeface="Calibri" pitchFamily="34" charset="0"/>
              </a:rPr>
              <a:t>Feels Like Temp (wind chill) above 40 degrees</a:t>
            </a:r>
            <a:r>
              <a:rPr lang="en-US" sz="4800" b="1" dirty="0">
                <a:solidFill>
                  <a:srgbClr val="C00000"/>
                </a:solidFill>
                <a:latin typeface="Calibri" pitchFamily="34" charset="0"/>
              </a:rPr>
              <a:t>                                                                                                  </a:t>
            </a:r>
            <a:r>
              <a:rPr lang="en-US" sz="4800" b="1" dirty="0">
                <a:latin typeface="Calibri" pitchFamily="34" charset="0"/>
              </a:rPr>
              <a:t>Full activity. No restrictions </a:t>
            </a:r>
          </a:p>
          <a:p>
            <a:r>
              <a:rPr lang="en-US" sz="4800" dirty="0">
                <a:latin typeface="Calibri" pitchFamily="34" charset="0"/>
              </a:rPr>
              <a:t>	</a:t>
            </a:r>
          </a:p>
          <a:p>
            <a:r>
              <a:rPr lang="en-US" sz="4800" b="1" u="sng" dirty="0">
                <a:solidFill>
                  <a:srgbClr val="C00000"/>
                </a:solidFill>
                <a:latin typeface="Calibri" pitchFamily="34" charset="0"/>
              </a:rPr>
              <a:t> Wind Chill Caution: Feels Like Temp (wind chill) 39 degrees to 20 degrees </a:t>
            </a:r>
            <a:r>
              <a:rPr lang="en-US" sz="4800" b="1" dirty="0">
                <a:latin typeface="Calibri" pitchFamily="34" charset="0"/>
              </a:rPr>
              <a:t>	                                   Stay adequately hydrated</a:t>
            </a:r>
          </a:p>
          <a:p>
            <a:r>
              <a:rPr lang="en-US" sz="4800" dirty="0">
                <a:latin typeface="Calibri" pitchFamily="34" charset="0"/>
              </a:rPr>
              <a:t>                                          Notify coaches of the threat of cold related illnesses. Have students and coaches dress in layers of clothing	</a:t>
            </a:r>
          </a:p>
          <a:p>
            <a:r>
              <a:rPr lang="en-US" sz="4800" b="1" u="sng" dirty="0">
                <a:solidFill>
                  <a:srgbClr val="C00000"/>
                </a:solidFill>
                <a:latin typeface="Calibri" pitchFamily="34" charset="0"/>
              </a:rPr>
              <a:t>Wind Chill Watch: Feels Like Temp (wind chill) 19 degrees to 10 degrees </a:t>
            </a:r>
            <a:r>
              <a:rPr lang="en-US" sz="4800" dirty="0">
                <a:latin typeface="Calibri" pitchFamily="34" charset="0"/>
              </a:rPr>
              <a:t>	                                   </a:t>
            </a:r>
            <a:r>
              <a:rPr lang="en-US" sz="4800" b="1" dirty="0">
                <a:latin typeface="Calibri" pitchFamily="34" charset="0"/>
              </a:rPr>
              <a:t>Stay adequately hydrated</a:t>
            </a:r>
            <a:endParaRPr lang="en-US" sz="4800" dirty="0">
              <a:latin typeface="Calibri" pitchFamily="34" charset="0"/>
            </a:endParaRPr>
          </a:p>
          <a:p>
            <a:r>
              <a:rPr lang="en-US" sz="4800" dirty="0">
                <a:latin typeface="Calibri" pitchFamily="34" charset="0"/>
              </a:rPr>
              <a:t>                                          Notify coaches of the threat of cold related illnesses. Have students and coaches dress in layers of clothing</a:t>
            </a:r>
          </a:p>
          <a:p>
            <a:r>
              <a:rPr lang="en-US" sz="4800" dirty="0">
                <a:latin typeface="Calibri" pitchFamily="34" charset="0"/>
              </a:rPr>
              <a:t>                                                                                                                                                      Cover the head and neck to prevent heat loss	</a:t>
            </a:r>
          </a:p>
          <a:p>
            <a:r>
              <a:rPr lang="en-US" sz="4800" b="1" u="sng" dirty="0">
                <a:solidFill>
                  <a:srgbClr val="C00000"/>
                </a:solidFill>
                <a:latin typeface="Calibri" pitchFamily="34" charset="0"/>
              </a:rPr>
              <a:t>Wind Chill Warning: Feels Like Temp (wind chill) 9 degrees to -10 degrees </a:t>
            </a:r>
            <a:r>
              <a:rPr lang="en-US" sz="4800" dirty="0">
                <a:latin typeface="Calibri" pitchFamily="34" charset="0"/>
              </a:rPr>
              <a:t>	                                   </a:t>
            </a:r>
            <a:r>
              <a:rPr lang="en-US" sz="4800" b="1" dirty="0">
                <a:latin typeface="Calibri" pitchFamily="34" charset="0"/>
              </a:rPr>
              <a:t>Stay adequately hydrated</a:t>
            </a:r>
          </a:p>
          <a:p>
            <a:r>
              <a:rPr lang="en-US" sz="4800" dirty="0">
                <a:latin typeface="Calibri" pitchFamily="34" charset="0"/>
              </a:rPr>
              <a:t>                                          Notify coaches of the threat of cold related illnesses. Have students and coaches dress in layers of clothing        	                       Cover the head and neck to prevent heat loss. Consider postponing practice to a time when the Feels Like 	                       temp is much higher. Consider reducing the amount of time for an outdoor practice session. 	</a:t>
            </a:r>
          </a:p>
          <a:p>
            <a:endParaRPr lang="en-US" sz="4800" b="1" u="sng" dirty="0">
              <a:solidFill>
                <a:srgbClr val="C00000"/>
              </a:solidFill>
              <a:latin typeface="Calibri" pitchFamily="34" charset="0"/>
            </a:endParaRPr>
          </a:p>
          <a:p>
            <a:r>
              <a:rPr lang="en-US" sz="4800" b="1" u="sng" dirty="0">
                <a:solidFill>
                  <a:srgbClr val="C00000"/>
                </a:solidFill>
                <a:latin typeface="Calibri" pitchFamily="34" charset="0"/>
              </a:rPr>
              <a:t>REQUIRED </a:t>
            </a:r>
          </a:p>
          <a:p>
            <a:r>
              <a:rPr lang="en-US" sz="4800" b="1" u="sng" dirty="0">
                <a:solidFill>
                  <a:srgbClr val="C00000"/>
                </a:solidFill>
                <a:latin typeface="Calibri" pitchFamily="34" charset="0"/>
              </a:rPr>
              <a:t>Wind Chill Alert: Feels Like Temp (wind chill) -11 degrees or lower </a:t>
            </a:r>
            <a:r>
              <a:rPr lang="en-US" sz="4800" b="1" dirty="0">
                <a:solidFill>
                  <a:srgbClr val="C00000"/>
                </a:solidFill>
                <a:latin typeface="Calibri" pitchFamily="34" charset="0"/>
              </a:rPr>
              <a:t>	</a:t>
            </a:r>
          </a:p>
          <a:p>
            <a:r>
              <a:rPr lang="en-US" sz="4800" b="1" dirty="0">
                <a:solidFill>
                  <a:srgbClr val="C00000"/>
                </a:solidFill>
                <a:latin typeface="Calibri" pitchFamily="34" charset="0"/>
              </a:rPr>
              <a:t>                                                                                                                                   </a:t>
            </a:r>
            <a:r>
              <a:rPr lang="en-US" sz="4800" b="1" dirty="0">
                <a:latin typeface="Calibri" pitchFamily="34" charset="0"/>
              </a:rPr>
              <a:t>No outside activity, practice or contest, should be held</a:t>
            </a:r>
            <a:r>
              <a:rPr lang="en-US" sz="4800" b="1" dirty="0">
                <a:solidFill>
                  <a:srgbClr val="C00000"/>
                </a:solidFill>
                <a:latin typeface="Calibri" pitchFamily="34" charset="0"/>
              </a:rPr>
              <a:t>	</a:t>
            </a:r>
          </a:p>
          <a:p>
            <a:endParaRPr lang="en-US" dirty="0">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Arial Black" pitchFamily="34" charset="0"/>
              </a:rPr>
              <a:t>Concussion Protocol</a:t>
            </a: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An official may send an athlete to the sidelines to be evaluated.  If the School District personnel evaluates and determines the athlete is OK to play, they can put them back in.  The assessment </a:t>
            </a:r>
            <a:r>
              <a:rPr lang="en-US" b="1" dirty="0">
                <a:solidFill>
                  <a:srgbClr val="C00000"/>
                </a:solidFill>
                <a:latin typeface="Arial" pitchFamily="34" charset="0"/>
                <a:cs typeface="Arial" pitchFamily="34" charset="0"/>
              </a:rPr>
              <a:t>IS TO BE MADE </a:t>
            </a:r>
            <a:r>
              <a:rPr lang="en-US" dirty="0">
                <a:latin typeface="Arial" pitchFamily="34" charset="0"/>
                <a:cs typeface="Arial" pitchFamily="34" charset="0"/>
              </a:rPr>
              <a:t>by SED appropriate medical personnel (certified trainers, school nurse, nurse practitioner, etc.).</a:t>
            </a:r>
          </a:p>
          <a:p>
            <a:endParaRPr lang="en-US" dirty="0">
              <a:latin typeface="Arial" pitchFamily="34" charset="0"/>
              <a:cs typeface="Arial" pitchFamily="34" charset="0"/>
            </a:endParaRPr>
          </a:p>
          <a:p>
            <a:r>
              <a:rPr lang="en-US" dirty="0">
                <a:latin typeface="Arial" pitchFamily="34" charset="0"/>
                <a:cs typeface="Arial" pitchFamily="34" charset="0"/>
              </a:rPr>
              <a:t>Coaches </a:t>
            </a:r>
            <a:r>
              <a:rPr lang="en-US" b="1" u="sng" dirty="0">
                <a:solidFill>
                  <a:srgbClr val="C00000"/>
                </a:solidFill>
                <a:latin typeface="Arial" pitchFamily="34" charset="0"/>
                <a:cs typeface="Arial" pitchFamily="34" charset="0"/>
              </a:rPr>
              <a:t>MAY NOT </a:t>
            </a:r>
            <a:r>
              <a:rPr lang="en-US" dirty="0">
                <a:latin typeface="Arial" pitchFamily="34" charset="0"/>
                <a:cs typeface="Arial" pitchFamily="34" charset="0"/>
              </a:rPr>
              <a:t>do the assessment/evaluation.</a:t>
            </a:r>
            <a:endParaRPr lang="en-US" b="1" u="sng"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Arial Black" pitchFamily="34" charset="0"/>
              </a:rPr>
              <a:t>Concussion Protocol </a:t>
            </a:r>
            <a:r>
              <a:rPr lang="en-US" sz="1800" dirty="0">
                <a:latin typeface="Arial Black" pitchFamily="34" charset="0"/>
              </a:rPr>
              <a:t>(continued)</a:t>
            </a:r>
            <a:endParaRPr lang="en-US" sz="3600" dirty="0">
              <a:latin typeface="Arial Black" pitchFamily="34" charset="0"/>
            </a:endParaRPr>
          </a:p>
        </p:txBody>
      </p:sp>
      <p:sp>
        <p:nvSpPr>
          <p:cNvPr id="3" name="Content Placeholder 2"/>
          <p:cNvSpPr>
            <a:spLocks noGrp="1"/>
          </p:cNvSpPr>
          <p:nvPr>
            <p:ph idx="1"/>
          </p:nvPr>
        </p:nvSpPr>
        <p:spPr/>
        <p:txBody>
          <a:bodyPr>
            <a:normAutofit/>
          </a:bodyPr>
          <a:lstStyle/>
          <a:p>
            <a:pPr>
              <a:buNone/>
            </a:pPr>
            <a:endParaRPr lang="en-US" sz="2400" dirty="0">
              <a:latin typeface="Arial" pitchFamily="34" charset="0"/>
              <a:cs typeface="Arial" pitchFamily="34" charset="0"/>
            </a:endParaRPr>
          </a:p>
          <a:p>
            <a:pPr>
              <a:buNone/>
            </a:pPr>
            <a:r>
              <a:rPr lang="en-US" sz="2400" dirty="0">
                <a:latin typeface="Arial" pitchFamily="34" charset="0"/>
                <a:cs typeface="Arial" pitchFamily="34" charset="0"/>
              </a:rPr>
              <a:t>If an athlete is evaluated and diagnosed with a concussion, only the school district’s chief medical officer (school doctor) may release the athlete back to play.  The nurse, athletic trainer, etc. may (and most likely will) be involved in the return to play protocol, however, it is the school doctor who releases the athlete back to play.  In some, perhaps many districts, the school doctor may accept a release from a personal physician, or specialist, as opposed to seeing every athlete.  This is a local school/doctor decision.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892969" y="113855"/>
            <a:ext cx="7358063" cy="724345"/>
          </a:xfrm>
        </p:spPr>
        <p:txBody>
          <a:bodyPr lIns="64291" tIns="32146" rIns="64291" bIns="32146">
            <a:normAutofit/>
          </a:bodyPr>
          <a:lstStyle/>
          <a:p>
            <a:pPr eaLnBrk="1" hangingPunct="1"/>
            <a:r>
              <a:rPr lang="en-US" sz="4000" b="1" dirty="0">
                <a:solidFill>
                  <a:srgbClr val="FFFF00"/>
                </a:solidFill>
                <a:latin typeface="Arial" charset="0"/>
                <a:cs typeface="Arial" charset="0"/>
                <a:sym typeface="Arial" charset="0"/>
              </a:rPr>
              <a:t>What is a concussion?</a:t>
            </a:r>
            <a:endParaRPr lang="en-US" sz="4000" b="1" dirty="0">
              <a:solidFill>
                <a:srgbClr val="FFFF00"/>
              </a:solidFill>
              <a:latin typeface="Arial" charset="0"/>
              <a:sym typeface="Arial" charset="0"/>
            </a:endParaRPr>
          </a:p>
        </p:txBody>
      </p:sp>
      <p:sp>
        <p:nvSpPr>
          <p:cNvPr id="16387" name="Rectangle 2"/>
          <p:cNvSpPr>
            <a:spLocks noGrp="1" noChangeArrowheads="1"/>
          </p:cNvSpPr>
          <p:nvPr>
            <p:ph idx="1"/>
          </p:nvPr>
        </p:nvSpPr>
        <p:spPr>
          <a:xfrm>
            <a:off x="196453" y="1956718"/>
            <a:ext cx="4750594" cy="4693667"/>
          </a:xfrm>
        </p:spPr>
        <p:txBody>
          <a:bodyPr lIns="64291" tIns="32146" rIns="64291" bIns="32146"/>
          <a:lstStyle/>
          <a:p>
            <a:pPr marL="625056">
              <a:buFont typeface="Arial" charset="0"/>
              <a:buChar char="•"/>
            </a:pPr>
            <a:r>
              <a:rPr lang="en-US" sz="2500" dirty="0">
                <a:latin typeface="Arial" charset="0"/>
                <a:cs typeface="Arial" charset="0"/>
                <a:sym typeface="Arial" charset="0"/>
              </a:rPr>
              <a:t>A traumatic brain injury (TBI)</a:t>
            </a:r>
            <a:endParaRPr lang="en-US" sz="2500" dirty="0">
              <a:latin typeface="Arial" charset="0"/>
              <a:sym typeface="Arial" charset="0"/>
            </a:endParaRPr>
          </a:p>
          <a:p>
            <a:pPr marL="625056">
              <a:buFont typeface="Arial" charset="0"/>
              <a:buChar char="•"/>
            </a:pPr>
            <a:r>
              <a:rPr lang="en-US" sz="2500" dirty="0">
                <a:latin typeface="Arial" charset="0"/>
                <a:cs typeface="Arial" charset="0"/>
                <a:sym typeface="Arial" charset="0"/>
              </a:rPr>
              <a:t>Caused by a blow to or excessive jarring of the head</a:t>
            </a:r>
            <a:endParaRPr lang="en-US" sz="2500" dirty="0">
              <a:latin typeface="Arial" charset="0"/>
              <a:sym typeface="Arial" charset="0"/>
            </a:endParaRPr>
          </a:p>
          <a:p>
            <a:pPr marL="625056">
              <a:buFont typeface="Arial" charset="0"/>
              <a:buChar char="•"/>
            </a:pPr>
            <a:r>
              <a:rPr lang="en-US" sz="2500" dirty="0">
                <a:latin typeface="Arial" charset="0"/>
                <a:cs typeface="Arial" charset="0"/>
                <a:sym typeface="Arial" charset="0"/>
              </a:rPr>
              <a:t>May or may not be a loss of consciousness</a:t>
            </a:r>
            <a:endParaRPr lang="en-US" sz="2500" dirty="0">
              <a:latin typeface="Arial" charset="0"/>
              <a:sym typeface="Arial" charset="0"/>
            </a:endParaRPr>
          </a:p>
          <a:p>
            <a:pPr marL="625056">
              <a:buFont typeface="Arial" charset="0"/>
              <a:buChar char="•"/>
            </a:pPr>
            <a:r>
              <a:rPr lang="en-US" sz="2500" dirty="0">
                <a:latin typeface="Arial" charset="0"/>
                <a:cs typeface="Arial" charset="0"/>
                <a:sym typeface="Arial" charset="0"/>
              </a:rPr>
              <a:t>Account for about 9% of all high school athletic injuries </a:t>
            </a:r>
            <a:endParaRPr lang="en-US" sz="2500" dirty="0">
              <a:latin typeface="Arial" charset="0"/>
              <a:sym typeface="Arial" charset="0"/>
            </a:endParaRPr>
          </a:p>
        </p:txBody>
      </p:sp>
      <p:pic>
        <p:nvPicPr>
          <p:cNvPr id="16388" name="Picture 3"/>
          <p:cNvPicPr>
            <a:picLocks noChangeArrowheads="1"/>
          </p:cNvPicPr>
          <p:nvPr/>
        </p:nvPicPr>
        <p:blipFill>
          <a:blip r:embed="rId2" cstate="print"/>
          <a:srcRect/>
          <a:stretch>
            <a:fillRect/>
          </a:stretch>
        </p:blipFill>
        <p:spPr bwMode="auto">
          <a:xfrm>
            <a:off x="5438180" y="2678906"/>
            <a:ext cx="3197945" cy="3045023"/>
          </a:xfrm>
          <a:prstGeom prst="rect">
            <a:avLst/>
          </a:prstGeom>
          <a:noFill/>
          <a:ln w="12700">
            <a:noFill/>
            <a:miter lim="800000"/>
            <a:headEnd/>
            <a:tailEnd/>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Grp="1" noChangeArrowheads="1"/>
          </p:cNvSpPr>
          <p:nvPr>
            <p:ph type="title"/>
          </p:nvPr>
        </p:nvSpPr>
        <p:spPr>
          <a:xfrm>
            <a:off x="892969" y="444623"/>
            <a:ext cx="7358063" cy="1384177"/>
          </a:xfrm>
        </p:spPr>
        <p:txBody>
          <a:bodyPr lIns="64291" tIns="32146" rIns="64291" bIns="32146">
            <a:normAutofit/>
          </a:bodyPr>
          <a:lstStyle/>
          <a:p>
            <a:pPr eaLnBrk="1" hangingPunct="1"/>
            <a:r>
              <a:rPr lang="en-US" b="1" dirty="0">
                <a:solidFill>
                  <a:srgbClr val="FFFF00"/>
                </a:solidFill>
                <a:latin typeface="Arial" charset="0"/>
                <a:cs typeface="Arial" charset="0"/>
                <a:sym typeface="Arial" charset="0"/>
              </a:rPr>
              <a:t>What Happens to the Brain?</a:t>
            </a:r>
            <a:endParaRPr lang="en-US" b="1" dirty="0">
              <a:solidFill>
                <a:srgbClr val="FFFF00"/>
              </a:solidFill>
              <a:latin typeface="Arial" charset="0"/>
              <a:sym typeface="Arial" charset="0"/>
            </a:endParaRPr>
          </a:p>
        </p:txBody>
      </p:sp>
      <p:sp>
        <p:nvSpPr>
          <p:cNvPr id="17411" name="Rectangle 2"/>
          <p:cNvSpPr>
            <a:spLocks noGrp="1" noChangeArrowheads="1"/>
          </p:cNvSpPr>
          <p:nvPr>
            <p:ph idx="1"/>
          </p:nvPr>
        </p:nvSpPr>
        <p:spPr>
          <a:xfrm>
            <a:off x="437555" y="2049363"/>
            <a:ext cx="4205883" cy="4758408"/>
          </a:xfrm>
        </p:spPr>
        <p:txBody>
          <a:bodyPr lIns="64291" tIns="32146" rIns="64291" bIns="32146"/>
          <a:lstStyle/>
          <a:p>
            <a:pPr marL="625056">
              <a:buFont typeface="Arial" charset="0"/>
              <a:buChar char="•"/>
            </a:pPr>
            <a:r>
              <a:rPr lang="en-US" sz="2800" dirty="0">
                <a:latin typeface="Arial" charset="0"/>
                <a:cs typeface="Arial" charset="0"/>
                <a:sym typeface="Arial" charset="0"/>
              </a:rPr>
              <a:t>Can slam against the interior of the skull</a:t>
            </a:r>
            <a:endParaRPr lang="en-US" sz="2800" dirty="0">
              <a:latin typeface="Arial" charset="0"/>
              <a:sym typeface="Arial" charset="0"/>
            </a:endParaRPr>
          </a:p>
          <a:p>
            <a:pPr marL="625056">
              <a:buFont typeface="Arial" charset="0"/>
              <a:buChar char="•"/>
            </a:pPr>
            <a:r>
              <a:rPr lang="en-US" sz="2800" dirty="0">
                <a:latin typeface="Arial" charset="0"/>
                <a:cs typeface="Arial" charset="0"/>
                <a:sym typeface="Arial" charset="0"/>
              </a:rPr>
              <a:t>When the head is rotating the neural cells can be stretched and torn</a:t>
            </a:r>
            <a:endParaRPr lang="en-US" sz="2800" dirty="0">
              <a:latin typeface="Arial" charset="0"/>
              <a:sym typeface="Arial" charset="0"/>
            </a:endParaRPr>
          </a:p>
        </p:txBody>
      </p:sp>
      <p:pic>
        <p:nvPicPr>
          <p:cNvPr id="17412" name="Picture 3"/>
          <p:cNvPicPr>
            <a:picLocks noChangeArrowheads="1"/>
          </p:cNvPicPr>
          <p:nvPr/>
        </p:nvPicPr>
        <p:blipFill>
          <a:blip r:embed="rId2" cstate="print"/>
          <a:srcRect/>
          <a:stretch>
            <a:fillRect/>
          </a:stretch>
        </p:blipFill>
        <p:spPr bwMode="auto">
          <a:xfrm>
            <a:off x="4648200" y="2667000"/>
            <a:ext cx="4107656" cy="2536031"/>
          </a:xfrm>
          <a:prstGeom prst="rect">
            <a:avLst/>
          </a:prstGeom>
          <a:noFill/>
          <a:ln w="12700">
            <a:noFill/>
            <a:miter lim="800000"/>
            <a:headEnd/>
            <a:tailEnd/>
          </a:ln>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p:txBody>
          <a:bodyPr lIns="64291" tIns="32146" rIns="64291" bIns="32146"/>
          <a:lstStyle/>
          <a:p>
            <a:pPr eaLnBrk="1" hangingPunct="1"/>
            <a:r>
              <a:rPr lang="en-US" b="1" dirty="0">
                <a:solidFill>
                  <a:schemeClr val="accent1">
                    <a:lumMod val="50000"/>
                  </a:schemeClr>
                </a:solidFill>
                <a:latin typeface="Arial" charset="0"/>
                <a:cs typeface="Arial" charset="0"/>
                <a:sym typeface="Arial" charset="0"/>
              </a:rPr>
              <a:t>Symptoms</a:t>
            </a:r>
            <a:endParaRPr lang="en-US" b="1" dirty="0">
              <a:solidFill>
                <a:schemeClr val="accent1">
                  <a:lumMod val="50000"/>
                </a:schemeClr>
              </a:solidFill>
              <a:latin typeface="Arial" charset="0"/>
              <a:sym typeface="Arial" charset="0"/>
            </a:endParaRPr>
          </a:p>
        </p:txBody>
      </p:sp>
      <p:sp>
        <p:nvSpPr>
          <p:cNvPr id="18435" name="Rectangle 2"/>
          <p:cNvSpPr>
            <a:spLocks/>
          </p:cNvSpPr>
          <p:nvPr/>
        </p:nvSpPr>
        <p:spPr bwMode="auto">
          <a:xfrm>
            <a:off x="357187" y="2205633"/>
            <a:ext cx="3946922" cy="3312914"/>
          </a:xfrm>
          <a:prstGeom prst="rect">
            <a:avLst/>
          </a:prstGeom>
          <a:noFill/>
          <a:ln w="12700">
            <a:noFill/>
            <a:miter lim="800000"/>
            <a:headEnd/>
            <a:tailEnd/>
          </a:ln>
        </p:spPr>
        <p:txBody>
          <a:bodyPr lIns="0" tIns="0" rIns="28573" bIns="0"/>
          <a:lstStyle/>
          <a:p>
            <a:pPr marL="27905">
              <a:lnSpc>
                <a:spcPct val="130000"/>
              </a:lnSpc>
            </a:pPr>
            <a:r>
              <a:rPr lang="en-US" sz="2200" dirty="0">
                <a:latin typeface="Arial" charset="0"/>
                <a:cs typeface="Arial" charset="0"/>
                <a:sym typeface="Arial" charset="0"/>
              </a:rPr>
              <a:t>Headache, pressure in head</a:t>
            </a:r>
          </a:p>
          <a:p>
            <a:pPr marL="27905">
              <a:lnSpc>
                <a:spcPct val="130000"/>
              </a:lnSpc>
            </a:pPr>
            <a:r>
              <a:rPr lang="en-US" sz="2200" dirty="0">
                <a:latin typeface="Arial" charset="0"/>
                <a:cs typeface="Arial" charset="0"/>
                <a:sym typeface="Arial" charset="0"/>
              </a:rPr>
              <a:t>Nausea/Vomiting</a:t>
            </a:r>
          </a:p>
          <a:p>
            <a:pPr marL="27905">
              <a:lnSpc>
                <a:spcPct val="130000"/>
              </a:lnSpc>
            </a:pPr>
            <a:r>
              <a:rPr lang="en-US" sz="2200" dirty="0">
                <a:latin typeface="Arial" charset="0"/>
                <a:cs typeface="Arial" charset="0"/>
                <a:sym typeface="Arial" charset="0"/>
              </a:rPr>
              <a:t>Dizziness/ Balance problems</a:t>
            </a:r>
          </a:p>
          <a:p>
            <a:pPr marL="27905">
              <a:lnSpc>
                <a:spcPct val="130000"/>
              </a:lnSpc>
            </a:pPr>
            <a:r>
              <a:rPr lang="en-US" sz="2200" dirty="0">
                <a:latin typeface="Arial" charset="0"/>
                <a:cs typeface="Arial" charset="0"/>
                <a:sym typeface="Arial" charset="0"/>
              </a:rPr>
              <a:t>Fatigue</a:t>
            </a:r>
          </a:p>
          <a:p>
            <a:pPr marL="27905">
              <a:lnSpc>
                <a:spcPct val="130000"/>
              </a:lnSpc>
            </a:pPr>
            <a:r>
              <a:rPr lang="en-US" sz="2200" dirty="0">
                <a:latin typeface="Arial" charset="0"/>
                <a:cs typeface="Arial" charset="0"/>
                <a:sym typeface="Arial" charset="0"/>
              </a:rPr>
              <a:t>Slurred speech</a:t>
            </a:r>
          </a:p>
          <a:p>
            <a:pPr marL="27905">
              <a:lnSpc>
                <a:spcPct val="130000"/>
              </a:lnSpc>
            </a:pPr>
            <a:r>
              <a:rPr lang="en-US" sz="2200" dirty="0">
                <a:latin typeface="Arial" charset="0"/>
                <a:cs typeface="Arial" charset="0"/>
                <a:sym typeface="Arial" charset="0"/>
              </a:rPr>
              <a:t>Loss of consciousness </a:t>
            </a:r>
          </a:p>
          <a:p>
            <a:pPr marL="27905">
              <a:lnSpc>
                <a:spcPct val="130000"/>
              </a:lnSpc>
            </a:pPr>
            <a:r>
              <a:rPr lang="en-US" sz="2200" dirty="0">
                <a:latin typeface="Arial" charset="0"/>
                <a:cs typeface="Arial" charset="0"/>
                <a:sym typeface="Arial" charset="0"/>
              </a:rPr>
              <a:t>Confusion</a:t>
            </a:r>
          </a:p>
          <a:p>
            <a:pPr marL="27905">
              <a:lnSpc>
                <a:spcPct val="130000"/>
              </a:lnSpc>
            </a:pPr>
            <a:r>
              <a:rPr lang="en-US" sz="2200" dirty="0">
                <a:latin typeface="Arial" charset="0"/>
                <a:cs typeface="Arial" charset="0"/>
                <a:sym typeface="Arial" charset="0"/>
              </a:rPr>
              <a:t>Amnesia</a:t>
            </a:r>
          </a:p>
        </p:txBody>
      </p:sp>
      <p:sp>
        <p:nvSpPr>
          <p:cNvPr id="18436" name="Rectangle 3"/>
          <p:cNvSpPr>
            <a:spLocks/>
          </p:cNvSpPr>
          <p:nvPr/>
        </p:nvSpPr>
        <p:spPr bwMode="auto">
          <a:xfrm>
            <a:off x="4482703" y="2205633"/>
            <a:ext cx="4384477" cy="3312914"/>
          </a:xfrm>
          <a:prstGeom prst="rect">
            <a:avLst/>
          </a:prstGeom>
          <a:noFill/>
          <a:ln w="12700">
            <a:noFill/>
            <a:miter lim="800000"/>
            <a:headEnd/>
            <a:tailEnd/>
          </a:ln>
        </p:spPr>
        <p:txBody>
          <a:bodyPr lIns="0" tIns="0" rIns="28573" bIns="0"/>
          <a:lstStyle/>
          <a:p>
            <a:pPr marL="27905">
              <a:lnSpc>
                <a:spcPct val="130000"/>
              </a:lnSpc>
            </a:pPr>
            <a:r>
              <a:rPr lang="en-US" sz="2200" dirty="0">
                <a:latin typeface="Arial" charset="0"/>
                <a:cs typeface="Arial" charset="0"/>
                <a:sym typeface="Arial" charset="0"/>
              </a:rPr>
              <a:t>Ringing in ears</a:t>
            </a:r>
          </a:p>
          <a:p>
            <a:pPr marL="27905">
              <a:lnSpc>
                <a:spcPct val="130000"/>
              </a:lnSpc>
            </a:pPr>
            <a:r>
              <a:rPr lang="en-US" sz="2200" dirty="0">
                <a:latin typeface="Arial" charset="0"/>
                <a:cs typeface="Arial" charset="0"/>
                <a:sym typeface="Arial" charset="0"/>
              </a:rPr>
              <a:t>Double vision/ Difficulty seeing</a:t>
            </a:r>
          </a:p>
          <a:p>
            <a:pPr marL="27905">
              <a:lnSpc>
                <a:spcPct val="130000"/>
              </a:lnSpc>
            </a:pPr>
            <a:r>
              <a:rPr lang="en-US" sz="2200" dirty="0">
                <a:latin typeface="Arial" charset="0"/>
                <a:cs typeface="Arial" charset="0"/>
                <a:sym typeface="Arial" charset="0"/>
              </a:rPr>
              <a:t>Concentration and memory problems</a:t>
            </a:r>
          </a:p>
          <a:p>
            <a:pPr marL="27905">
              <a:lnSpc>
                <a:spcPct val="130000"/>
              </a:lnSpc>
            </a:pPr>
            <a:r>
              <a:rPr lang="en-US" sz="2200" dirty="0">
                <a:latin typeface="Arial" charset="0"/>
                <a:cs typeface="Arial" charset="0"/>
                <a:sym typeface="Arial" charset="0"/>
              </a:rPr>
              <a:t>Irritability, personality changes</a:t>
            </a:r>
          </a:p>
          <a:p>
            <a:pPr marL="27905">
              <a:lnSpc>
                <a:spcPct val="130000"/>
              </a:lnSpc>
            </a:pPr>
            <a:r>
              <a:rPr lang="en-US" sz="2200" dirty="0">
                <a:latin typeface="Arial" charset="0"/>
                <a:cs typeface="Arial" charset="0"/>
                <a:sym typeface="Arial" charset="0"/>
              </a:rPr>
              <a:t>Sensitivity to light and sound</a:t>
            </a:r>
          </a:p>
          <a:p>
            <a:pPr marL="27905">
              <a:lnSpc>
                <a:spcPct val="130000"/>
              </a:lnSpc>
            </a:pPr>
            <a:r>
              <a:rPr lang="en-US" sz="2200" dirty="0">
                <a:latin typeface="Arial" charset="0"/>
                <a:cs typeface="Arial" charset="0"/>
                <a:sym typeface="Arial" charset="0"/>
              </a:rPr>
              <a:t>Sleep disturbances</a:t>
            </a:r>
          </a:p>
          <a:p>
            <a:pPr marL="27905">
              <a:lnSpc>
                <a:spcPct val="130000"/>
              </a:lnSpc>
            </a:pPr>
            <a:r>
              <a:rPr lang="en-US" sz="2200" dirty="0">
                <a:latin typeface="Arial" charset="0"/>
                <a:cs typeface="Arial" charset="0"/>
                <a:sym typeface="Arial" charset="0"/>
              </a:rPr>
              <a:t>Depression</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a:xfrm>
            <a:off x="892969" y="533400"/>
            <a:ext cx="7358063" cy="838200"/>
          </a:xfrm>
        </p:spPr>
        <p:txBody>
          <a:bodyPr lIns="64291" tIns="32146" rIns="64291" bIns="32146"/>
          <a:lstStyle/>
          <a:p>
            <a:pPr eaLnBrk="1" hangingPunct="1"/>
            <a:r>
              <a:rPr lang="en-US" b="1" dirty="0">
                <a:solidFill>
                  <a:schemeClr val="accent1">
                    <a:lumMod val="50000"/>
                  </a:schemeClr>
                </a:solidFill>
                <a:latin typeface="Arial" charset="0"/>
                <a:cs typeface="Arial" charset="0"/>
                <a:sym typeface="Arial" charset="0"/>
              </a:rPr>
              <a:t>Effects</a:t>
            </a:r>
            <a:endParaRPr lang="en-US" b="1" dirty="0">
              <a:solidFill>
                <a:schemeClr val="accent1">
                  <a:lumMod val="50000"/>
                </a:schemeClr>
              </a:solidFill>
              <a:latin typeface="Arial" charset="0"/>
              <a:sym typeface="Arial" charset="0"/>
            </a:endParaRPr>
          </a:p>
        </p:txBody>
      </p:sp>
      <p:sp>
        <p:nvSpPr>
          <p:cNvPr id="19459" name="Rectangle 2"/>
          <p:cNvSpPr>
            <a:spLocks noGrp="1" noChangeArrowheads="1"/>
          </p:cNvSpPr>
          <p:nvPr>
            <p:ph idx="1"/>
          </p:nvPr>
        </p:nvSpPr>
        <p:spPr>
          <a:xfrm>
            <a:off x="366117" y="1526977"/>
            <a:ext cx="8760023" cy="5456039"/>
          </a:xfrm>
        </p:spPr>
        <p:txBody>
          <a:bodyPr lIns="64291" tIns="32146" rIns="64291" bIns="32146"/>
          <a:lstStyle/>
          <a:p>
            <a:pPr marL="625056">
              <a:lnSpc>
                <a:spcPct val="130000"/>
              </a:lnSpc>
              <a:buFont typeface="Arial" charset="0"/>
              <a:buChar char="•"/>
            </a:pPr>
            <a:r>
              <a:rPr lang="en-US" dirty="0">
                <a:latin typeface="Arial" charset="0"/>
                <a:cs typeface="Arial" charset="0"/>
                <a:sym typeface="Arial" charset="0"/>
              </a:rPr>
              <a:t>Second Impact Syndrome: brain rapidly swells, can result in paralysis or death</a:t>
            </a:r>
            <a:endParaRPr lang="en-US" dirty="0">
              <a:latin typeface="Arial" charset="0"/>
              <a:sym typeface="Arial" charset="0"/>
            </a:endParaRPr>
          </a:p>
          <a:p>
            <a:pPr marL="625056">
              <a:lnSpc>
                <a:spcPct val="130000"/>
              </a:lnSpc>
              <a:buFont typeface="Arial" charset="0"/>
              <a:buChar char="•"/>
            </a:pPr>
            <a:r>
              <a:rPr lang="en-US" dirty="0">
                <a:latin typeface="Arial" charset="0"/>
                <a:cs typeface="Arial" charset="0"/>
                <a:sym typeface="Arial" charset="0"/>
              </a:rPr>
              <a:t>More likely to sustain subsequent concussions</a:t>
            </a:r>
            <a:endParaRPr lang="en-US" dirty="0">
              <a:latin typeface="Arial" charset="0"/>
              <a:sym typeface="Arial" charset="0"/>
            </a:endParaRPr>
          </a:p>
          <a:p>
            <a:pPr marL="625056">
              <a:lnSpc>
                <a:spcPct val="130000"/>
              </a:lnSpc>
              <a:buFont typeface="Arial" charset="0"/>
              <a:buChar char="•"/>
            </a:pPr>
            <a:r>
              <a:rPr lang="en-US" dirty="0">
                <a:latin typeface="Arial" charset="0"/>
                <a:cs typeface="Arial" charset="0"/>
                <a:sym typeface="Arial" charset="0"/>
              </a:rPr>
              <a:t>More concussions - usually become More severe</a:t>
            </a:r>
            <a:endParaRPr lang="en-US" dirty="0">
              <a:latin typeface="Arial" charset="0"/>
              <a:sym typeface="Arial" charset="0"/>
            </a:endParaRPr>
          </a:p>
          <a:p>
            <a:pPr marL="625056">
              <a:lnSpc>
                <a:spcPct val="130000"/>
              </a:lnSpc>
              <a:buFont typeface="Arial" charset="0"/>
              <a:buChar char="•"/>
            </a:pPr>
            <a:r>
              <a:rPr lang="en-US" dirty="0">
                <a:latin typeface="Arial" charset="0"/>
                <a:cs typeface="Arial" charset="0"/>
                <a:sym typeface="Arial" charset="0"/>
              </a:rPr>
              <a:t>Long term effects: Alzheimer’s, depression, slower reaction times</a:t>
            </a:r>
            <a:endParaRPr lang="en-US" dirty="0">
              <a:latin typeface="Arial" charset="0"/>
              <a:sym typeface="Arial"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p:nvPr>
        </p:nvSpPr>
        <p:spPr>
          <a:xfrm>
            <a:off x="892969" y="614362"/>
            <a:ext cx="7358063" cy="1062038"/>
          </a:xfrm>
        </p:spPr>
        <p:txBody>
          <a:bodyPr lIns="64291" tIns="32146" rIns="64291" bIns="32146"/>
          <a:lstStyle/>
          <a:p>
            <a:pPr eaLnBrk="1" hangingPunct="1"/>
            <a:r>
              <a:rPr lang="en-US" b="1" dirty="0">
                <a:solidFill>
                  <a:schemeClr val="accent1">
                    <a:lumMod val="50000"/>
                  </a:schemeClr>
                </a:solidFill>
                <a:latin typeface="Arial" charset="0"/>
                <a:cs typeface="Arial" charset="0"/>
                <a:sym typeface="Arial" charset="0"/>
              </a:rPr>
              <a:t>Evaluation</a:t>
            </a:r>
            <a:endParaRPr lang="en-US" b="1" dirty="0">
              <a:solidFill>
                <a:schemeClr val="accent1">
                  <a:lumMod val="50000"/>
                </a:schemeClr>
              </a:solidFill>
              <a:latin typeface="Arial" charset="0"/>
              <a:sym typeface="Arial" charset="0"/>
            </a:endParaRPr>
          </a:p>
        </p:txBody>
      </p:sp>
      <p:sp>
        <p:nvSpPr>
          <p:cNvPr id="20483" name="Rectangle 2"/>
          <p:cNvSpPr>
            <a:spLocks noGrp="1" noChangeArrowheads="1"/>
          </p:cNvSpPr>
          <p:nvPr>
            <p:ph idx="1"/>
          </p:nvPr>
        </p:nvSpPr>
        <p:spPr>
          <a:xfrm>
            <a:off x="607219" y="1866305"/>
            <a:ext cx="7929563" cy="4830961"/>
          </a:xfrm>
        </p:spPr>
        <p:txBody>
          <a:bodyPr lIns="64291" tIns="32146" rIns="64291" bIns="32146"/>
          <a:lstStyle/>
          <a:p>
            <a:pPr marL="570364">
              <a:buFont typeface="Arial" charset="0"/>
              <a:buChar char="•"/>
            </a:pPr>
            <a:r>
              <a:rPr lang="en-US" sz="2100" dirty="0">
                <a:latin typeface="Arial" charset="0"/>
                <a:cs typeface="Arial" charset="0"/>
                <a:sym typeface="Arial" charset="0"/>
              </a:rPr>
              <a:t>Symptom based</a:t>
            </a:r>
            <a:endParaRPr lang="en-US" sz="2100" dirty="0">
              <a:latin typeface="Arial" charset="0"/>
              <a:sym typeface="Arial" charset="0"/>
            </a:endParaRPr>
          </a:p>
          <a:p>
            <a:pPr marL="570364">
              <a:buFont typeface="Arial" charset="0"/>
              <a:buChar char="•"/>
            </a:pPr>
            <a:r>
              <a:rPr lang="en-US" sz="2100" dirty="0">
                <a:latin typeface="Arial" charset="0"/>
                <a:cs typeface="Arial" charset="0"/>
                <a:sym typeface="Arial" charset="0"/>
              </a:rPr>
              <a:t>Memory testing</a:t>
            </a:r>
            <a:endParaRPr lang="en-US" sz="2100" dirty="0">
              <a:latin typeface="Arial" charset="0"/>
              <a:sym typeface="Arial" charset="0"/>
            </a:endParaRPr>
          </a:p>
          <a:p>
            <a:pPr marL="570364">
              <a:buFont typeface="Arial" charset="0"/>
              <a:buChar char="•"/>
            </a:pPr>
            <a:r>
              <a:rPr lang="en-US" sz="2100" dirty="0">
                <a:latin typeface="Arial" charset="0"/>
                <a:cs typeface="Arial" charset="0"/>
                <a:sym typeface="Arial" charset="0"/>
              </a:rPr>
              <a:t>Test cranial nerves</a:t>
            </a:r>
            <a:endParaRPr lang="en-US" sz="2100" dirty="0">
              <a:latin typeface="Arial" charset="0"/>
              <a:sym typeface="Arial" charset="0"/>
            </a:endParaRPr>
          </a:p>
          <a:p>
            <a:pPr marL="570364">
              <a:buFont typeface="Arial" charset="0"/>
              <a:buChar char="•"/>
            </a:pPr>
            <a:r>
              <a:rPr lang="en-US" sz="2100" dirty="0">
                <a:latin typeface="Arial" charset="0"/>
                <a:cs typeface="Arial" charset="0"/>
                <a:sym typeface="Arial" charset="0"/>
              </a:rPr>
              <a:t>Look for </a:t>
            </a:r>
            <a:r>
              <a:rPr lang="en-US" sz="2100" dirty="0" err="1">
                <a:latin typeface="Arial" charset="0"/>
                <a:cs typeface="Arial" charset="0"/>
                <a:sym typeface="Arial" charset="0"/>
              </a:rPr>
              <a:t>nystagmus</a:t>
            </a:r>
            <a:r>
              <a:rPr lang="en-US" sz="2100" dirty="0">
                <a:latin typeface="Arial" charset="0"/>
                <a:cs typeface="Arial" charset="0"/>
                <a:sym typeface="Arial" charset="0"/>
              </a:rPr>
              <a:t> </a:t>
            </a:r>
            <a:endParaRPr lang="en-US" sz="2100" dirty="0">
              <a:latin typeface="Arial" charset="0"/>
              <a:sym typeface="Arial" charset="0"/>
            </a:endParaRPr>
          </a:p>
          <a:p>
            <a:pPr marL="570364">
              <a:buFont typeface="Arial" charset="0"/>
              <a:buChar char="•"/>
            </a:pPr>
            <a:r>
              <a:rPr lang="en-US" sz="2100" dirty="0">
                <a:latin typeface="Arial" charset="0"/>
                <a:cs typeface="Arial" charset="0"/>
                <a:sym typeface="Arial" charset="0"/>
              </a:rPr>
              <a:t>Test balance</a:t>
            </a:r>
            <a:endParaRPr lang="en-US" sz="2100" dirty="0">
              <a:latin typeface="Arial" charset="0"/>
              <a:sym typeface="Arial" charset="0"/>
            </a:endParaRPr>
          </a:p>
          <a:p>
            <a:pPr marL="570364">
              <a:buFont typeface="Arial" charset="0"/>
              <a:buChar char="•"/>
            </a:pPr>
            <a:r>
              <a:rPr lang="en-US" sz="2100" dirty="0">
                <a:latin typeface="Arial" charset="0"/>
                <a:cs typeface="Arial" charset="0"/>
                <a:sym typeface="Arial" charset="0"/>
              </a:rPr>
              <a:t>PEARL (pupils equal and reactive to light)</a:t>
            </a:r>
            <a:endParaRPr lang="en-US" sz="2100" dirty="0">
              <a:latin typeface="Arial" charset="0"/>
              <a:sym typeface="Arial" charset="0"/>
            </a:endParaRPr>
          </a:p>
          <a:p>
            <a:pPr marL="570364">
              <a:buFont typeface="Arial" charset="0"/>
              <a:buChar char="•"/>
            </a:pPr>
            <a:r>
              <a:rPr lang="en-US" sz="2100" dirty="0" err="1">
                <a:latin typeface="Arial" charset="0"/>
                <a:cs typeface="Arial" charset="0"/>
                <a:sym typeface="Arial" charset="0"/>
              </a:rPr>
              <a:t>ImPact</a:t>
            </a:r>
            <a:r>
              <a:rPr lang="en-US" sz="2100" dirty="0">
                <a:latin typeface="Arial" charset="0"/>
                <a:cs typeface="Arial" charset="0"/>
                <a:sym typeface="Arial" charset="0"/>
              </a:rPr>
              <a:t> testing</a:t>
            </a:r>
            <a:endParaRPr lang="en-US" sz="2100" dirty="0">
              <a:latin typeface="Arial" charset="0"/>
              <a:sym typeface="Arial" charset="0"/>
            </a:endParaRPr>
          </a:p>
          <a:p>
            <a:pPr marL="570364">
              <a:buFont typeface="Arial" charset="0"/>
              <a:buChar char="•"/>
            </a:pPr>
            <a:r>
              <a:rPr lang="en-US" sz="2100" dirty="0">
                <a:latin typeface="Arial" charset="0"/>
                <a:cs typeface="Arial" charset="0"/>
                <a:sym typeface="Arial" charset="0"/>
              </a:rPr>
              <a:t>CAT scan</a:t>
            </a:r>
            <a:endParaRPr lang="en-US" sz="2100" dirty="0">
              <a:latin typeface="Arial" charset="0"/>
              <a:sym typeface="Arial" charset="0"/>
            </a:endParaRPr>
          </a:p>
        </p:txBody>
      </p:sp>
      <p:pic>
        <p:nvPicPr>
          <p:cNvPr id="20484" name="Picture 3"/>
          <p:cNvPicPr>
            <a:picLocks noChangeAspect="1" noChangeArrowheads="1"/>
          </p:cNvPicPr>
          <p:nvPr/>
        </p:nvPicPr>
        <p:blipFill>
          <a:blip r:embed="rId2" cstate="print"/>
          <a:srcRect/>
          <a:stretch>
            <a:fillRect/>
          </a:stretch>
        </p:blipFill>
        <p:spPr bwMode="auto">
          <a:xfrm>
            <a:off x="5638800" y="4267200"/>
            <a:ext cx="2866430" cy="1976438"/>
          </a:xfrm>
          <a:prstGeom prst="rect">
            <a:avLst/>
          </a:prstGeom>
          <a:noFill/>
          <a:ln w="25400">
            <a:noFill/>
            <a:round/>
            <a:headEnd/>
            <a:tailEnd/>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latin typeface="Arial" pitchFamily="34" charset="0"/>
                <a:cs typeface="Arial" pitchFamily="34" charset="0"/>
              </a:rPr>
              <a:t>My Background</a:t>
            </a:r>
          </a:p>
        </p:txBody>
      </p:sp>
      <p:sp>
        <p:nvSpPr>
          <p:cNvPr id="3" name="Content Placeholder 2"/>
          <p:cNvSpPr>
            <a:spLocks noGrp="1"/>
          </p:cNvSpPr>
          <p:nvPr>
            <p:ph idx="1"/>
          </p:nvPr>
        </p:nvSpPr>
        <p:spPr/>
        <p:txBody>
          <a:bodyPr>
            <a:normAutofit fontScale="92500" lnSpcReduction="20000"/>
          </a:bodyPr>
          <a:lstStyle/>
          <a:p>
            <a:pPr>
              <a:buNone/>
            </a:pPr>
            <a:r>
              <a:rPr lang="en-US" sz="2000" dirty="0">
                <a:latin typeface="Arial" pitchFamily="34" charset="0"/>
                <a:cs typeface="Arial" pitchFamily="34" charset="0"/>
              </a:rPr>
              <a:t>            </a:t>
            </a:r>
            <a:r>
              <a:rPr lang="en-US" sz="2000" b="1" u="sng" dirty="0">
                <a:latin typeface="Arial" pitchFamily="34" charset="0"/>
                <a:cs typeface="Arial" pitchFamily="34" charset="0"/>
              </a:rPr>
              <a:t>Education</a:t>
            </a:r>
            <a:r>
              <a:rPr lang="en-US" sz="2000" dirty="0">
                <a:latin typeface="Arial" pitchFamily="34" charset="0"/>
                <a:cs typeface="Arial" pitchFamily="34" charset="0"/>
              </a:rPr>
              <a:t> </a:t>
            </a:r>
          </a:p>
          <a:p>
            <a:pPr>
              <a:buNone/>
            </a:pPr>
            <a:r>
              <a:rPr lang="en-US" sz="2000" dirty="0">
                <a:latin typeface="Arial" pitchFamily="34" charset="0"/>
                <a:cs typeface="Arial" pitchFamily="34" charset="0"/>
              </a:rPr>
              <a:t>               </a:t>
            </a:r>
            <a:r>
              <a:rPr lang="en-US" sz="1600" b="1" dirty="0">
                <a:solidFill>
                  <a:srgbClr val="C00000"/>
                </a:solidFill>
                <a:latin typeface="Arial" pitchFamily="34" charset="0"/>
                <a:cs typeface="Arial" pitchFamily="34" charset="0"/>
              </a:rPr>
              <a:t>Bachelor of Science </a:t>
            </a:r>
            <a:r>
              <a:rPr lang="en-US" sz="1600" dirty="0">
                <a:solidFill>
                  <a:srgbClr val="C00000"/>
                </a:solidFill>
                <a:latin typeface="Arial" pitchFamily="34" charset="0"/>
                <a:cs typeface="Arial" pitchFamily="34" charset="0"/>
              </a:rPr>
              <a:t>- Ithaca College (Physical Education)</a:t>
            </a:r>
          </a:p>
          <a:p>
            <a:pPr>
              <a:buNone/>
            </a:pPr>
            <a:r>
              <a:rPr lang="en-US" sz="1600" dirty="0">
                <a:solidFill>
                  <a:srgbClr val="C00000"/>
                </a:solidFill>
                <a:latin typeface="Arial" pitchFamily="34" charset="0"/>
                <a:cs typeface="Arial" pitchFamily="34" charset="0"/>
              </a:rPr>
              <a:t>                   </a:t>
            </a:r>
            <a:r>
              <a:rPr lang="en-US" sz="1600" b="1" dirty="0">
                <a:solidFill>
                  <a:srgbClr val="C00000"/>
                </a:solidFill>
                <a:latin typeface="Arial" pitchFamily="34" charset="0"/>
                <a:cs typeface="Arial" pitchFamily="34" charset="0"/>
              </a:rPr>
              <a:t>Master of Arts </a:t>
            </a:r>
            <a:r>
              <a:rPr lang="en-US" sz="1600" dirty="0">
                <a:solidFill>
                  <a:srgbClr val="C00000"/>
                </a:solidFill>
                <a:latin typeface="Arial" pitchFamily="34" charset="0"/>
                <a:cs typeface="Arial" pitchFamily="34" charset="0"/>
              </a:rPr>
              <a:t>- SUNY Albany (Education Administration)                       	 	</a:t>
            </a:r>
            <a:r>
              <a:rPr lang="en-US" sz="1600" b="1" dirty="0">
                <a:solidFill>
                  <a:srgbClr val="C00000"/>
                </a:solidFill>
                <a:latin typeface="Arial" pitchFamily="34" charset="0"/>
                <a:cs typeface="Arial" pitchFamily="34" charset="0"/>
              </a:rPr>
              <a:t>  Additional (30 hrs) </a:t>
            </a:r>
            <a:r>
              <a:rPr lang="en-US" sz="1600" dirty="0">
                <a:solidFill>
                  <a:srgbClr val="C00000"/>
                </a:solidFill>
                <a:latin typeface="Arial" pitchFamily="34" charset="0"/>
                <a:cs typeface="Arial" pitchFamily="34" charset="0"/>
              </a:rPr>
              <a:t>- University of Maryland (Sociology of Sport) </a:t>
            </a:r>
          </a:p>
          <a:p>
            <a:pPr>
              <a:buNone/>
            </a:pPr>
            <a:r>
              <a:rPr lang="en-US" sz="2000" b="1" dirty="0">
                <a:latin typeface="Arial" pitchFamily="34" charset="0"/>
                <a:cs typeface="Arial" pitchFamily="34" charset="0"/>
              </a:rPr>
              <a:t>            </a:t>
            </a:r>
            <a:r>
              <a:rPr lang="en-US" sz="2000" b="1" u="sng" dirty="0">
                <a:latin typeface="Arial" pitchFamily="34" charset="0"/>
                <a:cs typeface="Arial" pitchFamily="34" charset="0"/>
              </a:rPr>
              <a:t>Coaching</a:t>
            </a:r>
            <a:r>
              <a:rPr lang="en-US" sz="2000" b="1" dirty="0">
                <a:latin typeface="Arial" pitchFamily="34" charset="0"/>
                <a:cs typeface="Arial" pitchFamily="34" charset="0"/>
              </a:rPr>
              <a:t> </a:t>
            </a:r>
          </a:p>
          <a:p>
            <a:pPr lvl="3">
              <a:buNone/>
            </a:pPr>
            <a:r>
              <a:rPr lang="en-US" sz="1600" b="1" dirty="0">
                <a:latin typeface="Arial" pitchFamily="34" charset="0"/>
                <a:cs typeface="Arial" pitchFamily="34" charset="0"/>
              </a:rPr>
              <a:t>   </a:t>
            </a:r>
            <a:r>
              <a:rPr lang="en-US" sz="1600" b="1" dirty="0">
                <a:solidFill>
                  <a:srgbClr val="C00000"/>
                </a:solidFill>
                <a:latin typeface="Arial" pitchFamily="34" charset="0"/>
                <a:cs typeface="Arial" pitchFamily="34" charset="0"/>
              </a:rPr>
              <a:t>Baseball </a:t>
            </a:r>
            <a:r>
              <a:rPr lang="en-US" sz="1600" dirty="0">
                <a:solidFill>
                  <a:srgbClr val="C00000"/>
                </a:solidFill>
                <a:latin typeface="Arial" pitchFamily="34" charset="0"/>
                <a:cs typeface="Arial" pitchFamily="34" charset="0"/>
              </a:rPr>
              <a:t>– 8 years High School (Modified, Varsity), 11 years Junior College      (Head), 16 years Division 1 (Assistant), 2 years Empire State Games (Head)	</a:t>
            </a:r>
          </a:p>
          <a:p>
            <a:pPr lvl="3">
              <a:buNone/>
            </a:pPr>
            <a:r>
              <a:rPr lang="en-US" sz="1600" b="1" dirty="0">
                <a:solidFill>
                  <a:srgbClr val="C00000"/>
                </a:solidFill>
                <a:latin typeface="Arial" pitchFamily="34" charset="0"/>
                <a:cs typeface="Arial" pitchFamily="34" charset="0"/>
              </a:rPr>
              <a:t>   Soccer </a:t>
            </a:r>
            <a:r>
              <a:rPr lang="en-US" sz="1600" dirty="0">
                <a:solidFill>
                  <a:srgbClr val="C00000"/>
                </a:solidFill>
                <a:latin typeface="Arial" pitchFamily="34" charset="0"/>
                <a:cs typeface="Arial" pitchFamily="34" charset="0"/>
              </a:rPr>
              <a:t>– 5 years High School (Freshman, Varsity)</a:t>
            </a:r>
          </a:p>
          <a:p>
            <a:pPr lvl="3">
              <a:buNone/>
            </a:pPr>
            <a:r>
              <a:rPr lang="en-US" sz="1600" b="1" dirty="0">
                <a:solidFill>
                  <a:srgbClr val="C00000"/>
                </a:solidFill>
                <a:latin typeface="Arial" pitchFamily="34" charset="0"/>
                <a:cs typeface="Arial" pitchFamily="34" charset="0"/>
              </a:rPr>
              <a:t>   Basketball </a:t>
            </a:r>
            <a:r>
              <a:rPr lang="en-US" sz="1600" dirty="0">
                <a:solidFill>
                  <a:srgbClr val="C00000"/>
                </a:solidFill>
                <a:latin typeface="Arial" pitchFamily="34" charset="0"/>
                <a:cs typeface="Arial" pitchFamily="34" charset="0"/>
              </a:rPr>
              <a:t>– 7 years High School (Modified, JV)</a:t>
            </a:r>
          </a:p>
          <a:p>
            <a:pPr lvl="3">
              <a:buNone/>
            </a:pPr>
            <a:r>
              <a:rPr lang="en-US" sz="1600" dirty="0">
                <a:solidFill>
                  <a:srgbClr val="C00000"/>
                </a:solidFill>
                <a:latin typeface="Arial" pitchFamily="34" charset="0"/>
                <a:cs typeface="Arial" pitchFamily="34" charset="0"/>
              </a:rPr>
              <a:t>   </a:t>
            </a:r>
            <a:r>
              <a:rPr lang="en-US" sz="1600" b="1" dirty="0">
                <a:solidFill>
                  <a:srgbClr val="C00000"/>
                </a:solidFill>
                <a:latin typeface="Arial" pitchFamily="34" charset="0"/>
                <a:cs typeface="Arial" pitchFamily="34" charset="0"/>
              </a:rPr>
              <a:t>Outdoor Track </a:t>
            </a:r>
            <a:r>
              <a:rPr lang="en-US" sz="1600" dirty="0">
                <a:solidFill>
                  <a:srgbClr val="C00000"/>
                </a:solidFill>
                <a:latin typeface="Arial" pitchFamily="34" charset="0"/>
                <a:cs typeface="Arial" pitchFamily="34" charset="0"/>
              </a:rPr>
              <a:t>– 2 years High School (Varsity)</a:t>
            </a:r>
          </a:p>
          <a:p>
            <a:pPr lvl="3">
              <a:buNone/>
            </a:pPr>
            <a:r>
              <a:rPr lang="en-US" sz="1600" dirty="0">
                <a:solidFill>
                  <a:srgbClr val="C00000"/>
                </a:solidFill>
                <a:latin typeface="Arial" pitchFamily="34" charset="0"/>
                <a:cs typeface="Arial" pitchFamily="34" charset="0"/>
              </a:rPr>
              <a:t>   </a:t>
            </a:r>
            <a:r>
              <a:rPr lang="en-US" sz="1600" b="1" dirty="0">
                <a:solidFill>
                  <a:srgbClr val="C00000"/>
                </a:solidFill>
                <a:latin typeface="Arial" pitchFamily="34" charset="0"/>
                <a:cs typeface="Arial" pitchFamily="34" charset="0"/>
              </a:rPr>
              <a:t>Wrestling</a:t>
            </a:r>
            <a:r>
              <a:rPr lang="en-US" sz="1600" dirty="0">
                <a:solidFill>
                  <a:srgbClr val="C00000"/>
                </a:solidFill>
                <a:latin typeface="Arial" pitchFamily="34" charset="0"/>
                <a:cs typeface="Arial" pitchFamily="34" charset="0"/>
              </a:rPr>
              <a:t> – 1 year High School (JV)</a:t>
            </a:r>
          </a:p>
          <a:p>
            <a:pPr lvl="3">
              <a:buNone/>
            </a:pPr>
            <a:r>
              <a:rPr lang="en-US" b="1" u="sng" dirty="0">
                <a:solidFill>
                  <a:schemeClr val="tx1"/>
                </a:solidFill>
                <a:latin typeface="Arial" pitchFamily="34" charset="0"/>
                <a:cs typeface="Arial" pitchFamily="34" charset="0"/>
              </a:rPr>
              <a:t>Administrative</a:t>
            </a:r>
          </a:p>
          <a:p>
            <a:pPr lvl="3">
              <a:buNone/>
            </a:pPr>
            <a:r>
              <a:rPr lang="en-US" sz="1600" b="1" dirty="0">
                <a:solidFill>
                  <a:srgbClr val="C00000"/>
                </a:solidFill>
                <a:latin typeface="Arial" pitchFamily="34" charset="0"/>
                <a:cs typeface="Arial" pitchFamily="34" charset="0"/>
              </a:rPr>
              <a:t>   Director of Physical Education</a:t>
            </a:r>
            <a:r>
              <a:rPr lang="en-US" sz="1600" dirty="0">
                <a:solidFill>
                  <a:srgbClr val="C00000"/>
                </a:solidFill>
                <a:latin typeface="Arial" pitchFamily="34" charset="0"/>
                <a:cs typeface="Arial" pitchFamily="34" charset="0"/>
              </a:rPr>
              <a:t> – 14 years High School</a:t>
            </a:r>
          </a:p>
          <a:p>
            <a:pPr lvl="3">
              <a:buNone/>
            </a:pPr>
            <a:r>
              <a:rPr lang="en-US" sz="1600" dirty="0">
                <a:solidFill>
                  <a:srgbClr val="C00000"/>
                </a:solidFill>
                <a:latin typeface="Arial" pitchFamily="34" charset="0"/>
                <a:cs typeface="Arial" pitchFamily="34" charset="0"/>
              </a:rPr>
              <a:t>   </a:t>
            </a:r>
            <a:r>
              <a:rPr lang="en-US" sz="1600" b="1" dirty="0">
                <a:solidFill>
                  <a:srgbClr val="C00000"/>
                </a:solidFill>
                <a:latin typeface="Arial" pitchFamily="34" charset="0"/>
                <a:cs typeface="Arial" pitchFamily="34" charset="0"/>
              </a:rPr>
              <a:t>Director of Athletics </a:t>
            </a:r>
            <a:r>
              <a:rPr lang="en-US" sz="1600" dirty="0">
                <a:solidFill>
                  <a:srgbClr val="C00000"/>
                </a:solidFill>
                <a:latin typeface="Arial" pitchFamily="34" charset="0"/>
                <a:cs typeface="Arial" pitchFamily="34" charset="0"/>
              </a:rPr>
              <a:t>– 12 years High School</a:t>
            </a:r>
          </a:p>
          <a:p>
            <a:pPr lvl="3">
              <a:buNone/>
            </a:pPr>
            <a:r>
              <a:rPr lang="en-US" u="sng" dirty="0">
                <a:solidFill>
                  <a:schemeClr val="tx1"/>
                </a:solidFill>
                <a:latin typeface="Arial" pitchFamily="34" charset="0"/>
                <a:cs typeface="Arial" pitchFamily="34" charset="0"/>
              </a:rPr>
              <a:t>   </a:t>
            </a:r>
          </a:p>
          <a:p>
            <a:pPr lvl="3">
              <a:buNone/>
            </a:pPr>
            <a:endParaRPr lang="en-US" u="sng" dirty="0">
              <a:solidFill>
                <a:schemeClr val="tx1"/>
              </a:solidFill>
              <a:latin typeface="Arial" pitchFamily="34" charset="0"/>
              <a:cs typeface="Arial" pitchFamily="34" charset="0"/>
            </a:endParaRPr>
          </a:p>
          <a:p>
            <a:pPr lvl="3">
              <a:buNone/>
            </a:pPr>
            <a:endParaRPr lang="en-US" sz="1600" b="1" u="sng" dirty="0">
              <a:solidFill>
                <a:schemeClr val="tx1"/>
              </a:solidFill>
              <a:latin typeface="Arial" pitchFamily="34" charset="0"/>
              <a:cs typeface="Arial" pitchFamily="34" charset="0"/>
            </a:endParaRPr>
          </a:p>
          <a:p>
            <a:pPr lvl="3">
              <a:buNone/>
            </a:pPr>
            <a:endParaRPr lang="en-US" sz="1600" dirty="0">
              <a:solidFill>
                <a:srgbClr val="C00000"/>
              </a:solidFill>
              <a:latin typeface="Arial" pitchFamily="34" charset="0"/>
              <a:cs typeface="Arial" pitchFamily="34" charset="0"/>
            </a:endParaRPr>
          </a:p>
          <a:p>
            <a:pPr lvl="3">
              <a:buNone/>
            </a:pPr>
            <a:endParaRPr lang="en-US" sz="1600" dirty="0">
              <a:latin typeface="Arial" pitchFamily="34" charset="0"/>
              <a:cs typeface="Arial" pitchFamily="34" charset="0"/>
            </a:endParaRPr>
          </a:p>
          <a:p>
            <a:pPr lvl="3">
              <a:buNone/>
            </a:pPr>
            <a:endParaRPr lang="en-US" sz="1600"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p:nvPr>
        </p:nvSpPr>
        <p:spPr>
          <a:xfrm>
            <a:off x="892969" y="533400"/>
            <a:ext cx="7358063" cy="914400"/>
          </a:xfrm>
        </p:spPr>
        <p:txBody>
          <a:bodyPr lIns="64291" tIns="32146" rIns="64291" bIns="32146">
            <a:normAutofit/>
          </a:bodyPr>
          <a:lstStyle/>
          <a:p>
            <a:pPr eaLnBrk="1" hangingPunct="1"/>
            <a:r>
              <a:rPr lang="en-US" sz="2800" b="1" dirty="0">
                <a:solidFill>
                  <a:srgbClr val="FFFF00"/>
                </a:solidFill>
                <a:latin typeface="Arial" charset="0"/>
                <a:cs typeface="Arial" charset="0"/>
                <a:sym typeface="Arial" charset="0"/>
              </a:rPr>
              <a:t>How a Concussion May Affect School</a:t>
            </a:r>
            <a:endParaRPr lang="en-US" sz="2800" b="1" dirty="0">
              <a:solidFill>
                <a:srgbClr val="FFFF00"/>
              </a:solidFill>
              <a:latin typeface="Arial" charset="0"/>
              <a:sym typeface="Arial" charset="0"/>
            </a:endParaRPr>
          </a:p>
        </p:txBody>
      </p:sp>
      <p:sp>
        <p:nvSpPr>
          <p:cNvPr id="22531" name="Rectangle 2"/>
          <p:cNvSpPr>
            <a:spLocks noGrp="1" noChangeArrowheads="1"/>
          </p:cNvSpPr>
          <p:nvPr>
            <p:ph idx="1"/>
          </p:nvPr>
        </p:nvSpPr>
        <p:spPr>
          <a:xfrm>
            <a:off x="892969" y="1973461"/>
            <a:ext cx="7358063" cy="4829845"/>
          </a:xfrm>
        </p:spPr>
        <p:txBody>
          <a:bodyPr lIns="64291" tIns="32146" rIns="64291" bIns="32146"/>
          <a:lstStyle/>
          <a:p>
            <a:pPr marL="625056">
              <a:buFont typeface="Arial" charset="0"/>
              <a:buChar char="•"/>
            </a:pPr>
            <a:r>
              <a:rPr lang="en-US" dirty="0">
                <a:latin typeface="Arial" charset="0"/>
                <a:cs typeface="Arial" charset="0"/>
                <a:sym typeface="Arial" charset="0"/>
              </a:rPr>
              <a:t>Lowered grades</a:t>
            </a:r>
            <a:endParaRPr lang="en-US" dirty="0">
              <a:latin typeface="Arial" charset="0"/>
              <a:sym typeface="Arial" charset="0"/>
            </a:endParaRPr>
          </a:p>
          <a:p>
            <a:pPr marL="625056">
              <a:buFont typeface="Arial" charset="0"/>
              <a:buChar char="•"/>
            </a:pPr>
            <a:r>
              <a:rPr lang="en-US" dirty="0">
                <a:latin typeface="Arial" charset="0"/>
                <a:cs typeface="Arial" charset="0"/>
                <a:sym typeface="Arial" charset="0"/>
              </a:rPr>
              <a:t>Behavioral issues</a:t>
            </a:r>
            <a:endParaRPr lang="en-US" dirty="0">
              <a:latin typeface="Arial" charset="0"/>
              <a:sym typeface="Arial" charset="0"/>
            </a:endParaRPr>
          </a:p>
          <a:p>
            <a:pPr marL="625056">
              <a:buFont typeface="Arial" charset="0"/>
              <a:buChar char="•"/>
            </a:pPr>
            <a:r>
              <a:rPr lang="en-US" dirty="0">
                <a:latin typeface="Arial" charset="0"/>
                <a:cs typeface="Arial" charset="0"/>
                <a:sym typeface="Arial" charset="0"/>
              </a:rPr>
              <a:t>Mood swings</a:t>
            </a:r>
            <a:endParaRPr lang="en-US" dirty="0">
              <a:latin typeface="Arial" charset="0"/>
              <a:sym typeface="Arial" charset="0"/>
            </a:endParaRPr>
          </a:p>
          <a:p>
            <a:pPr marL="625056">
              <a:buFont typeface="Arial" charset="0"/>
              <a:buChar char="•"/>
            </a:pPr>
            <a:r>
              <a:rPr lang="en-US" dirty="0">
                <a:latin typeface="Arial" charset="0"/>
                <a:cs typeface="Arial" charset="0"/>
                <a:sym typeface="Arial" charset="0"/>
              </a:rPr>
              <a:t>Late or missing homework</a:t>
            </a:r>
            <a:endParaRPr lang="en-US" dirty="0">
              <a:latin typeface="Arial" charset="0"/>
              <a:sym typeface="Arial" charset="0"/>
            </a:endParaRPr>
          </a:p>
          <a:p>
            <a:pPr marL="625056">
              <a:buFont typeface="Arial" charset="0"/>
              <a:buChar char="•"/>
            </a:pPr>
            <a:r>
              <a:rPr lang="en-US" dirty="0">
                <a:latin typeface="Arial" charset="0"/>
                <a:cs typeface="Arial" charset="0"/>
                <a:sym typeface="Arial" charset="0"/>
              </a:rPr>
              <a:t>Less interest</a:t>
            </a:r>
            <a:endParaRPr lang="en-US" dirty="0">
              <a:latin typeface="Arial" charset="0"/>
              <a:sym typeface="Arial" charset="0"/>
            </a:endParaRPr>
          </a:p>
          <a:p>
            <a:pPr marL="625056">
              <a:buFont typeface="Arial" charset="0"/>
              <a:buChar char="•"/>
            </a:pPr>
            <a:r>
              <a:rPr lang="en-US" dirty="0">
                <a:latin typeface="Arial" charset="0"/>
                <a:cs typeface="Arial" charset="0"/>
                <a:sym typeface="Arial" charset="0"/>
              </a:rPr>
              <a:t>Unexplained absences</a:t>
            </a:r>
            <a:endParaRPr lang="en-US" dirty="0">
              <a:latin typeface="Arial" charset="0"/>
              <a:sym typeface="Arial" charset="0"/>
            </a:endParaRPr>
          </a:p>
          <a:p>
            <a:pPr marL="625056">
              <a:buFont typeface="Arial" charset="0"/>
              <a:buChar char="•"/>
            </a:pPr>
            <a:r>
              <a:rPr lang="en-US" dirty="0">
                <a:latin typeface="Arial" charset="0"/>
                <a:cs typeface="Arial" charset="0"/>
                <a:sym typeface="Arial" charset="0"/>
              </a:rPr>
              <a:t>Difficulty following directions</a:t>
            </a:r>
            <a:endParaRPr lang="en-US" dirty="0">
              <a:latin typeface="Arial" charset="0"/>
              <a:sym typeface="Arial" charset="0"/>
            </a:endParaRPr>
          </a:p>
        </p:txBody>
      </p:sp>
      <p:pic>
        <p:nvPicPr>
          <p:cNvPr id="22532" name="Picture 3"/>
          <p:cNvPicPr>
            <a:picLocks noChangeArrowheads="1"/>
          </p:cNvPicPr>
          <p:nvPr/>
        </p:nvPicPr>
        <p:blipFill>
          <a:blip r:embed="rId2" cstate="print"/>
          <a:srcRect/>
          <a:stretch>
            <a:fillRect/>
          </a:stretch>
        </p:blipFill>
        <p:spPr bwMode="auto">
          <a:xfrm>
            <a:off x="5715000" y="1600200"/>
            <a:ext cx="2857500" cy="1894210"/>
          </a:xfrm>
          <a:prstGeom prst="rect">
            <a:avLst/>
          </a:prstGeom>
          <a:noFill/>
          <a:ln w="12700">
            <a:noFill/>
            <a:miter lim="800000"/>
            <a:headEnd/>
            <a:tailEnd/>
          </a:ln>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noGrp="1" noChangeArrowheads="1"/>
          </p:cNvSpPr>
          <p:nvPr>
            <p:ph type="title"/>
          </p:nvPr>
        </p:nvSpPr>
        <p:spPr>
          <a:xfrm>
            <a:off x="892969" y="457200"/>
            <a:ext cx="7358063" cy="990600"/>
          </a:xfrm>
        </p:spPr>
        <p:txBody>
          <a:bodyPr lIns="64291" tIns="32146" rIns="64291" bIns="32146"/>
          <a:lstStyle/>
          <a:p>
            <a:pPr eaLnBrk="1" hangingPunct="1"/>
            <a:r>
              <a:rPr lang="en-US" b="1" dirty="0">
                <a:solidFill>
                  <a:schemeClr val="accent1">
                    <a:lumMod val="50000"/>
                  </a:schemeClr>
                </a:solidFill>
                <a:latin typeface="Arial" charset="0"/>
                <a:cs typeface="Arial" charset="0"/>
                <a:sym typeface="Arial" charset="0"/>
              </a:rPr>
              <a:t>Treatment</a:t>
            </a:r>
            <a:endParaRPr lang="en-US" b="1" dirty="0">
              <a:solidFill>
                <a:schemeClr val="accent1">
                  <a:lumMod val="50000"/>
                </a:schemeClr>
              </a:solidFill>
              <a:latin typeface="Arial" charset="0"/>
              <a:sym typeface="Arial" charset="0"/>
            </a:endParaRPr>
          </a:p>
        </p:txBody>
      </p:sp>
      <p:sp>
        <p:nvSpPr>
          <p:cNvPr id="21507" name="Rectangle 2"/>
          <p:cNvSpPr>
            <a:spLocks noGrp="1" noChangeArrowheads="1"/>
          </p:cNvSpPr>
          <p:nvPr>
            <p:ph idx="1"/>
          </p:nvPr>
        </p:nvSpPr>
        <p:spPr>
          <a:xfrm>
            <a:off x="517922" y="1830586"/>
            <a:ext cx="8099227" cy="4652367"/>
          </a:xfrm>
        </p:spPr>
        <p:txBody>
          <a:bodyPr lIns="64291" tIns="32146" rIns="64291" bIns="32146"/>
          <a:lstStyle/>
          <a:p>
            <a:pPr marL="625056">
              <a:lnSpc>
                <a:spcPct val="130000"/>
              </a:lnSpc>
              <a:buFont typeface="Arial" charset="0"/>
              <a:buChar char="•"/>
            </a:pPr>
            <a:r>
              <a:rPr lang="en-US" sz="3400" dirty="0">
                <a:latin typeface="Arial" charset="0"/>
                <a:cs typeface="Arial" charset="0"/>
                <a:sym typeface="Arial" charset="0"/>
              </a:rPr>
              <a:t>Physical Rest- slow return to activity after all symptoms subside</a:t>
            </a:r>
            <a:endParaRPr lang="en-US" sz="3400" dirty="0">
              <a:latin typeface="Arial" charset="0"/>
              <a:sym typeface="Arial" charset="0"/>
            </a:endParaRPr>
          </a:p>
          <a:p>
            <a:pPr marL="625056">
              <a:lnSpc>
                <a:spcPct val="130000"/>
              </a:lnSpc>
              <a:buFont typeface="Arial" charset="0"/>
              <a:buChar char="•"/>
            </a:pPr>
            <a:r>
              <a:rPr lang="en-US" sz="3400" dirty="0">
                <a:latin typeface="Arial" charset="0"/>
                <a:cs typeface="Arial" charset="0"/>
                <a:sym typeface="Arial" charset="0"/>
              </a:rPr>
              <a:t>Cognitive rest- limit reading, computer time, TV, texting</a:t>
            </a:r>
            <a:endParaRPr lang="en-US" sz="3400" dirty="0">
              <a:latin typeface="Arial" charset="0"/>
              <a:sym typeface="Arial" charset="0"/>
            </a:endParaRPr>
          </a:p>
          <a:p>
            <a:pPr marL="625056">
              <a:lnSpc>
                <a:spcPct val="130000"/>
              </a:lnSpc>
              <a:buFont typeface="Arial" charset="0"/>
              <a:buChar char="•"/>
            </a:pPr>
            <a:r>
              <a:rPr lang="en-US" sz="3400" dirty="0">
                <a:latin typeface="Arial" charset="0"/>
                <a:cs typeface="Arial" charset="0"/>
                <a:sym typeface="Arial" charset="0"/>
              </a:rPr>
              <a:t>Acetaminophen</a:t>
            </a:r>
          </a:p>
          <a:p>
            <a:pPr marL="625056">
              <a:lnSpc>
                <a:spcPct val="130000"/>
              </a:lnSpc>
              <a:buFont typeface="Arial" charset="0"/>
              <a:buChar char="•"/>
            </a:pPr>
            <a:r>
              <a:rPr lang="en-US" sz="3400" dirty="0">
                <a:latin typeface="Arial" charset="0"/>
                <a:cs typeface="Arial" charset="0"/>
                <a:sym typeface="Arial" charset="0"/>
              </a:rPr>
              <a:t>Return to play protocol</a:t>
            </a:r>
          </a:p>
          <a:p>
            <a:pPr marL="625056">
              <a:lnSpc>
                <a:spcPct val="130000"/>
              </a:lnSpc>
              <a:buFont typeface="Arial" charset="0"/>
              <a:buChar char="•"/>
            </a:pPr>
            <a:endParaRPr lang="en-US" sz="3400" dirty="0">
              <a:latin typeface="Arial" charset="0"/>
              <a:sym typeface="Arial"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892969" y="457200"/>
            <a:ext cx="7358063" cy="1752600"/>
          </a:xfrm>
        </p:spPr>
        <p:txBody>
          <a:bodyPr lIns="64291" tIns="32146" rIns="64291" bIns="32146">
            <a:noAutofit/>
          </a:bodyPr>
          <a:lstStyle/>
          <a:p>
            <a:pPr eaLnBrk="1" hangingPunct="1"/>
            <a:r>
              <a:rPr lang="en-US" sz="3200" b="1" dirty="0">
                <a:solidFill>
                  <a:srgbClr val="FFFF00"/>
                </a:solidFill>
                <a:latin typeface="Arial" charset="0"/>
                <a:cs typeface="Arial" charset="0"/>
                <a:sym typeface="Arial" charset="0"/>
              </a:rPr>
              <a:t>Accommodations in the Classroom</a:t>
            </a:r>
            <a:endParaRPr lang="en-US" sz="3200" b="1" dirty="0">
              <a:solidFill>
                <a:srgbClr val="FFFF00"/>
              </a:solidFill>
              <a:latin typeface="Arial" charset="0"/>
              <a:sym typeface="Arial" charset="0"/>
            </a:endParaRPr>
          </a:p>
        </p:txBody>
      </p:sp>
      <p:sp>
        <p:nvSpPr>
          <p:cNvPr id="23555" name="Rectangle 2"/>
          <p:cNvSpPr>
            <a:spLocks/>
          </p:cNvSpPr>
          <p:nvPr/>
        </p:nvSpPr>
        <p:spPr bwMode="auto">
          <a:xfrm>
            <a:off x="223242" y="2553890"/>
            <a:ext cx="4280980" cy="3200876"/>
          </a:xfrm>
          <a:prstGeom prst="rect">
            <a:avLst/>
          </a:prstGeom>
          <a:noFill/>
          <a:ln w="12700">
            <a:noFill/>
            <a:miter lim="800000"/>
            <a:headEnd/>
            <a:tailEnd/>
          </a:ln>
        </p:spPr>
        <p:txBody>
          <a:bodyPr wrap="none" lIns="0" tIns="0" rIns="0" bIns="0">
            <a:spAutoFit/>
          </a:bodyPr>
          <a:lstStyle/>
          <a:p>
            <a:pPr marL="570364" indent="-347130">
              <a:spcBef>
                <a:spcPts val="2672"/>
              </a:spcBef>
              <a:buClr>
                <a:srgbClr val="FFFFFF"/>
              </a:buClr>
              <a:buSzPct val="171000"/>
              <a:buFont typeface="Arial" charset="0"/>
              <a:buChar char="•"/>
            </a:pPr>
            <a:r>
              <a:rPr lang="en-US" sz="2000" dirty="0">
                <a:latin typeface="Arial" charset="0"/>
                <a:cs typeface="Arial" charset="0"/>
                <a:sym typeface="Arial" charset="0"/>
              </a:rPr>
              <a:t>Excused absences</a:t>
            </a:r>
          </a:p>
          <a:p>
            <a:pPr marL="570364" indent="-347130">
              <a:spcBef>
                <a:spcPts val="2672"/>
              </a:spcBef>
              <a:buClr>
                <a:srgbClr val="FFFFFF"/>
              </a:buClr>
              <a:buSzPct val="171000"/>
              <a:buFont typeface="Arial" charset="0"/>
              <a:buChar char="•"/>
            </a:pPr>
            <a:r>
              <a:rPr lang="en-US" sz="2000" dirty="0">
                <a:latin typeface="Arial" charset="0"/>
                <a:cs typeface="Arial" charset="0"/>
                <a:sym typeface="Arial" charset="0"/>
              </a:rPr>
              <a:t>Note taker</a:t>
            </a:r>
          </a:p>
          <a:p>
            <a:pPr marL="570364" indent="-347130">
              <a:spcBef>
                <a:spcPts val="2672"/>
              </a:spcBef>
              <a:buClr>
                <a:srgbClr val="FFFFFF"/>
              </a:buClr>
              <a:buSzPct val="171000"/>
              <a:buFont typeface="Arial" charset="0"/>
              <a:buChar char="•"/>
            </a:pPr>
            <a:r>
              <a:rPr lang="en-US" sz="2000" dirty="0">
                <a:latin typeface="Arial" charset="0"/>
                <a:cs typeface="Arial" charset="0"/>
                <a:sym typeface="Arial" charset="0"/>
              </a:rPr>
              <a:t>Rest periods</a:t>
            </a:r>
          </a:p>
          <a:p>
            <a:pPr marL="570364" indent="-347130">
              <a:spcBef>
                <a:spcPts val="2672"/>
              </a:spcBef>
              <a:buClr>
                <a:srgbClr val="FFFFFF"/>
              </a:buClr>
              <a:buSzPct val="171000"/>
              <a:buFont typeface="Arial" charset="0"/>
              <a:buChar char="•"/>
            </a:pPr>
            <a:r>
              <a:rPr lang="en-US" sz="2000" dirty="0">
                <a:latin typeface="Arial" charset="0"/>
                <a:cs typeface="Arial" charset="0"/>
                <a:sym typeface="Arial" charset="0"/>
              </a:rPr>
              <a:t>Postpone tests/extend deadlines</a:t>
            </a:r>
          </a:p>
          <a:p>
            <a:pPr marL="570364" indent="-347130">
              <a:spcBef>
                <a:spcPts val="2672"/>
              </a:spcBef>
              <a:buClr>
                <a:srgbClr val="FFFFFF"/>
              </a:buClr>
              <a:buSzPct val="171000"/>
              <a:buFont typeface="Arial" charset="0"/>
              <a:buChar char="•"/>
            </a:pPr>
            <a:r>
              <a:rPr lang="en-US" sz="2000" dirty="0">
                <a:latin typeface="Arial" charset="0"/>
                <a:cs typeface="Arial" charset="0"/>
                <a:sym typeface="Arial" charset="0"/>
              </a:rPr>
              <a:t>Extended test times</a:t>
            </a:r>
          </a:p>
          <a:p>
            <a:pPr marL="570364" indent="-347130"/>
            <a:endParaRPr lang="en-US" dirty="0">
              <a:solidFill>
                <a:schemeClr val="tx1"/>
              </a:solidFill>
              <a:ea typeface="Gill Sans" charset="0"/>
              <a:cs typeface="Gill Sans" charset="0"/>
            </a:endParaRPr>
          </a:p>
        </p:txBody>
      </p:sp>
      <p:sp>
        <p:nvSpPr>
          <p:cNvPr id="23556" name="Rectangle 3"/>
          <p:cNvSpPr>
            <a:spLocks/>
          </p:cNvSpPr>
          <p:nvPr/>
        </p:nvSpPr>
        <p:spPr bwMode="auto">
          <a:xfrm>
            <a:off x="4536281" y="2536031"/>
            <a:ext cx="4661297" cy="2509242"/>
          </a:xfrm>
          <a:prstGeom prst="rect">
            <a:avLst/>
          </a:prstGeom>
          <a:noFill/>
          <a:ln w="12700">
            <a:noFill/>
            <a:miter lim="800000"/>
            <a:headEnd/>
            <a:tailEnd/>
          </a:ln>
        </p:spPr>
        <p:txBody>
          <a:bodyPr lIns="0" tIns="0" rIns="0" bIns="0"/>
          <a:lstStyle/>
          <a:p>
            <a:pPr marL="570364" indent="-347130">
              <a:spcBef>
                <a:spcPts val="2672"/>
              </a:spcBef>
              <a:buClr>
                <a:srgbClr val="FFFFFF"/>
              </a:buClr>
              <a:buSzPct val="171000"/>
              <a:buFont typeface="Arial" charset="0"/>
              <a:buChar char="•"/>
            </a:pPr>
            <a:r>
              <a:rPr lang="en-US" sz="2000" dirty="0">
                <a:latin typeface="Arial" charset="0"/>
                <a:cs typeface="Arial" charset="0"/>
                <a:sym typeface="Arial" charset="0"/>
              </a:rPr>
              <a:t>Move away from light or noise</a:t>
            </a:r>
          </a:p>
          <a:p>
            <a:pPr marL="570364" indent="-347130">
              <a:spcBef>
                <a:spcPts val="2672"/>
              </a:spcBef>
              <a:buClr>
                <a:srgbClr val="FFFFFF"/>
              </a:buClr>
              <a:buSzPct val="171000"/>
              <a:buFont typeface="Arial" charset="0"/>
              <a:buChar char="•"/>
            </a:pPr>
            <a:r>
              <a:rPr lang="en-US" sz="2000" dirty="0">
                <a:latin typeface="Arial" charset="0"/>
                <a:cs typeface="Arial" charset="0"/>
                <a:sym typeface="Arial" charset="0"/>
              </a:rPr>
              <a:t>Excused from PE</a:t>
            </a:r>
          </a:p>
          <a:p>
            <a:pPr marL="570364" indent="-347130">
              <a:spcBef>
                <a:spcPts val="2672"/>
              </a:spcBef>
              <a:buClr>
                <a:srgbClr val="FFFFFF"/>
              </a:buClr>
              <a:buSzPct val="171000"/>
              <a:buFont typeface="Arial" charset="0"/>
              <a:buChar char="•"/>
            </a:pPr>
            <a:r>
              <a:rPr lang="en-US" sz="2000" dirty="0">
                <a:latin typeface="Arial" charset="0"/>
                <a:cs typeface="Arial" charset="0"/>
                <a:sym typeface="Arial" charset="0"/>
              </a:rPr>
              <a:t>Monitor backpack weight, stair use, and other physical activity</a:t>
            </a:r>
          </a:p>
          <a:p>
            <a:pPr marL="570364" indent="-347130">
              <a:spcBef>
                <a:spcPts val="2672"/>
              </a:spcBef>
              <a:buClr>
                <a:srgbClr val="FFFFFF"/>
              </a:buClr>
              <a:buSzPct val="171000"/>
              <a:buFont typeface="Arial" charset="0"/>
              <a:buChar char="•"/>
            </a:pPr>
            <a:r>
              <a:rPr lang="en-US" sz="2000" dirty="0">
                <a:latin typeface="Arial" charset="0"/>
                <a:cs typeface="Arial" charset="0"/>
                <a:sym typeface="Arial" charset="0"/>
              </a:rPr>
              <a:t>Recorded books/ reader</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1700" y="228601"/>
            <a:ext cx="6377940" cy="914400"/>
          </a:xfrm>
        </p:spPr>
        <p:txBody>
          <a:bodyPr>
            <a:normAutofit fontScale="90000"/>
          </a:bodyPr>
          <a:lstStyle/>
          <a:p>
            <a:br>
              <a:rPr lang="en-US" dirty="0"/>
            </a:br>
            <a:br>
              <a:rPr lang="en-US" dirty="0"/>
            </a:br>
            <a:r>
              <a:rPr lang="en-US" sz="5300" dirty="0">
                <a:latin typeface="Arial Black" pitchFamily="34" charset="0"/>
              </a:rPr>
              <a:t>School District Forms</a:t>
            </a:r>
            <a:endParaRPr lang="en-US" sz="5300" dirty="0"/>
          </a:p>
        </p:txBody>
      </p:sp>
      <p:sp>
        <p:nvSpPr>
          <p:cNvPr id="3" name="Content Placeholder 2"/>
          <p:cNvSpPr>
            <a:spLocks noGrp="1"/>
          </p:cNvSpPr>
          <p:nvPr>
            <p:ph idx="1"/>
          </p:nvPr>
        </p:nvSpPr>
        <p:spPr/>
        <p:txBody>
          <a:bodyPr/>
          <a:lstStyle/>
          <a:p>
            <a:r>
              <a:rPr lang="en-US" b="1" dirty="0">
                <a:latin typeface="Arial Unicode MS" pitchFamily="34" charset="-128"/>
                <a:ea typeface="Arial Unicode MS" pitchFamily="34" charset="-128"/>
                <a:cs typeface="Arial Unicode MS" pitchFamily="34" charset="-128"/>
              </a:rPr>
              <a:t>Health exam</a:t>
            </a:r>
          </a:p>
          <a:p>
            <a:r>
              <a:rPr lang="en-US" b="1" dirty="0">
                <a:latin typeface="Arial Unicode MS" pitchFamily="34" charset="-128"/>
                <a:ea typeface="Arial Unicode MS" pitchFamily="34" charset="-128"/>
                <a:cs typeface="Arial Unicode MS" pitchFamily="34" charset="-128"/>
              </a:rPr>
              <a:t>Health History form</a:t>
            </a:r>
          </a:p>
          <a:p>
            <a:r>
              <a:rPr lang="en-US" b="1" dirty="0">
                <a:latin typeface="Arial Unicode MS" pitchFamily="34" charset="-128"/>
                <a:ea typeface="Arial Unicode MS" pitchFamily="34" charset="-128"/>
                <a:cs typeface="Arial Unicode MS" pitchFamily="34" charset="-128"/>
              </a:rPr>
              <a:t>Parental Permission Participation form</a:t>
            </a:r>
          </a:p>
          <a:p>
            <a:r>
              <a:rPr lang="en-US" b="1" dirty="0">
                <a:latin typeface="Arial Unicode MS" pitchFamily="34" charset="-128"/>
                <a:ea typeface="Arial Unicode MS" pitchFamily="34" charset="-128"/>
                <a:cs typeface="Arial Unicode MS" pitchFamily="34" charset="-128"/>
              </a:rPr>
              <a:t>Return to play protocol</a:t>
            </a:r>
          </a:p>
          <a:p>
            <a:r>
              <a:rPr lang="en-US" b="1" dirty="0">
                <a:latin typeface="Arial Unicode MS" pitchFamily="34" charset="-128"/>
                <a:ea typeface="Arial Unicode MS" pitchFamily="34" charset="-128"/>
                <a:cs typeface="Arial Unicode MS" pitchFamily="34" charset="-128"/>
              </a:rPr>
              <a:t>Injury reporting and record keeping</a:t>
            </a:r>
          </a:p>
          <a:p>
            <a:r>
              <a:rPr lang="en-US" b="1" dirty="0">
                <a:latin typeface="Arial Unicode MS" pitchFamily="34" charset="-128"/>
                <a:ea typeface="Arial Unicode MS" pitchFamily="34" charset="-128"/>
                <a:cs typeface="Arial Unicode MS" pitchFamily="34" charset="-128"/>
              </a:rPr>
              <a:t>Skin Disorders  </a:t>
            </a:r>
          </a:p>
          <a:p>
            <a:r>
              <a:rPr lang="en-US" b="1" dirty="0">
                <a:latin typeface="Arial Unicode MS" pitchFamily="34" charset="-128"/>
                <a:ea typeface="Arial Unicode MS" pitchFamily="34" charset="-128"/>
                <a:cs typeface="Arial Unicode MS" pitchFamily="34" charset="-128"/>
              </a:rPr>
              <a:t>Helmet/equipment reconditioning and NOCSAE certification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sz="4900" b="1" i="1" dirty="0"/>
            </a:br>
            <a:br>
              <a:rPr lang="en-US" sz="4900" b="1" i="1" dirty="0"/>
            </a:br>
            <a:r>
              <a:rPr lang="en-US" sz="5400" b="1" dirty="0">
                <a:latin typeface="Arial Black" pitchFamily="34" charset="0"/>
              </a:rPr>
              <a:t>In the Scope of Your Duties</a:t>
            </a:r>
            <a:br>
              <a:rPr lang="en-US" sz="4900" b="1" i="1" dirty="0"/>
            </a:br>
            <a:br>
              <a:rPr lang="en-US" sz="4900" b="1" i="1" dirty="0"/>
            </a:br>
            <a:br>
              <a:rPr lang="en-US" sz="4900" b="1" dirty="0"/>
            </a:br>
            <a:endParaRPr lang="en-US" sz="4400" b="1" dirty="0"/>
          </a:p>
        </p:txBody>
      </p:sp>
      <p:sp>
        <p:nvSpPr>
          <p:cNvPr id="3" name="Content Placeholder 2"/>
          <p:cNvSpPr>
            <a:spLocks noGrp="1"/>
          </p:cNvSpPr>
          <p:nvPr>
            <p:ph idx="1"/>
          </p:nvPr>
        </p:nvSpPr>
        <p:spPr>
          <a:xfrm>
            <a:off x="628650" y="2667001"/>
            <a:ext cx="7886700" cy="3532822"/>
          </a:xfrm>
        </p:spPr>
        <p:txBody>
          <a:bodyPr>
            <a:normAutofit fontScale="92500" lnSpcReduction="10000"/>
          </a:bodyPr>
          <a:lstStyle/>
          <a:p>
            <a:pPr>
              <a:buNone/>
            </a:pPr>
            <a:r>
              <a:rPr lang="en-US" sz="3200" b="1" dirty="0">
                <a:latin typeface="Arial Black" pitchFamily="34" charset="0"/>
              </a:rPr>
              <a:t>Negligence:</a:t>
            </a:r>
            <a:r>
              <a:rPr lang="en-US" sz="2400" b="1" dirty="0">
                <a:latin typeface="Arial Black" pitchFamily="34" charset="0"/>
              </a:rPr>
              <a:t>  </a:t>
            </a:r>
          </a:p>
          <a:p>
            <a:endParaRPr lang="en-US" sz="1800" dirty="0"/>
          </a:p>
          <a:p>
            <a:pPr>
              <a:buNone/>
            </a:pPr>
            <a:r>
              <a:rPr lang="en-US" sz="2400" dirty="0">
                <a:latin typeface="Arial Unicode MS" pitchFamily="34" charset="-128"/>
                <a:ea typeface="Arial Unicode MS" pitchFamily="34" charset="-128"/>
                <a:cs typeface="Arial Unicode MS" pitchFamily="34" charset="-128"/>
              </a:rPr>
              <a:t>1.	Legal Duty/Action of the Defendant.</a:t>
            </a:r>
          </a:p>
          <a:p>
            <a:pPr>
              <a:buNone/>
            </a:pPr>
            <a:r>
              <a:rPr lang="en-US" sz="2400" dirty="0">
                <a:latin typeface="Arial Unicode MS" pitchFamily="34" charset="-128"/>
                <a:ea typeface="Arial Unicode MS" pitchFamily="34" charset="-128"/>
                <a:cs typeface="Arial Unicode MS" pitchFamily="34" charset="-128"/>
              </a:rPr>
              <a:t>2. 	Breach of Duty- Failure to exercise due care</a:t>
            </a:r>
          </a:p>
          <a:p>
            <a:pPr marL="0" indent="0">
              <a:buNone/>
            </a:pPr>
            <a:r>
              <a:rPr lang="en-US" sz="2400" dirty="0">
                <a:latin typeface="Arial Unicode MS" pitchFamily="34" charset="-128"/>
                <a:ea typeface="Arial Unicode MS" pitchFamily="34" charset="-128"/>
                <a:cs typeface="Arial Unicode MS" pitchFamily="34" charset="-128"/>
              </a:rPr>
              <a:t>3.        Failure must be the proximate cause of injury        	and/or damage to property</a:t>
            </a:r>
          </a:p>
          <a:p>
            <a:pPr marL="0" indent="0">
              <a:buNone/>
            </a:pPr>
            <a:r>
              <a:rPr lang="en-US" sz="2400" dirty="0">
                <a:latin typeface="Arial Unicode MS" pitchFamily="34" charset="-128"/>
                <a:ea typeface="Arial Unicode MS" pitchFamily="34" charset="-128"/>
                <a:cs typeface="Arial Unicode MS" pitchFamily="34" charset="-128"/>
              </a:rPr>
              <a:t>4.        There must be actual damage or injury to another 	person</a:t>
            </a:r>
          </a:p>
          <a:p>
            <a:pPr marL="0" indent="0">
              <a:buNone/>
            </a:pPr>
            <a:r>
              <a:rPr lang="en-US" sz="2000" dirty="0"/>
              <a:t>		</a:t>
            </a:r>
          </a:p>
        </p:txBody>
      </p:sp>
    </p:spTree>
    <p:extLst>
      <p:ext uri="{BB962C8B-B14F-4D97-AF65-F5344CB8AC3E}">
        <p14:creationId xmlns:p14="http://schemas.microsoft.com/office/powerpoint/2010/main" val="3820111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latin typeface="Arial Black" pitchFamily="34" charset="0"/>
              </a:rPr>
              <a:t>Non-Negotiable for Coaches</a:t>
            </a:r>
          </a:p>
        </p:txBody>
      </p:sp>
      <p:sp>
        <p:nvSpPr>
          <p:cNvPr id="3" name="Content Placeholder 2"/>
          <p:cNvSpPr>
            <a:spLocks noGrp="1"/>
          </p:cNvSpPr>
          <p:nvPr>
            <p:ph idx="1"/>
          </p:nvPr>
        </p:nvSpPr>
        <p:spPr>
          <a:xfrm>
            <a:off x="457200" y="1881052"/>
            <a:ext cx="8229600" cy="4126241"/>
          </a:xfrm>
        </p:spPr>
        <p:txBody>
          <a:bodyPr>
            <a:noAutofit/>
          </a:bodyPr>
          <a:lstStyle/>
          <a:p>
            <a:r>
              <a:rPr lang="en-US" sz="2400" dirty="0">
                <a:latin typeface="Arial Unicode MS" pitchFamily="34" charset="-128"/>
                <a:ea typeface="Arial Unicode MS" pitchFamily="34" charset="-128"/>
                <a:cs typeface="Arial Unicode MS" pitchFamily="34" charset="-128"/>
              </a:rPr>
              <a:t>Athletes may not participate without medical clearance from an authorized medical person</a:t>
            </a:r>
          </a:p>
          <a:p>
            <a:r>
              <a:rPr lang="en-US" sz="2400" dirty="0">
                <a:latin typeface="Arial Unicode MS" pitchFamily="34" charset="-128"/>
                <a:ea typeface="Arial Unicode MS" pitchFamily="34" charset="-128"/>
                <a:cs typeface="Arial Unicode MS" pitchFamily="34" charset="-128"/>
              </a:rPr>
              <a:t>A signed Interscholastic Permission form must be provided by the school nurse</a:t>
            </a:r>
          </a:p>
          <a:p>
            <a:r>
              <a:rPr lang="en-US" sz="2400" dirty="0">
                <a:latin typeface="Arial Unicode MS" pitchFamily="34" charset="-128"/>
                <a:ea typeface="Arial Unicode MS" pitchFamily="34" charset="-128"/>
                <a:cs typeface="Arial Unicode MS" pitchFamily="34" charset="-128"/>
              </a:rPr>
              <a:t>First Aid and CPR certification must be current and on file with your AD</a:t>
            </a:r>
          </a:p>
          <a:p>
            <a:r>
              <a:rPr lang="en-US" sz="2400" dirty="0">
                <a:latin typeface="Arial Unicode MS" pitchFamily="34" charset="-128"/>
                <a:ea typeface="Arial Unicode MS" pitchFamily="34" charset="-128"/>
                <a:cs typeface="Arial Unicode MS" pitchFamily="34" charset="-128"/>
              </a:rPr>
              <a:t>An AED must be on site for all practices and contests</a:t>
            </a:r>
          </a:p>
          <a:p>
            <a:r>
              <a:rPr lang="en-US" sz="2400" dirty="0">
                <a:latin typeface="Arial Unicode MS" pitchFamily="34" charset="-128"/>
                <a:ea typeface="Arial Unicode MS" pitchFamily="34" charset="-128"/>
                <a:cs typeface="Arial Unicode MS" pitchFamily="34" charset="-128"/>
              </a:rPr>
              <a:t>An AED Response plan must be on file and known with each and every coach</a:t>
            </a:r>
          </a:p>
          <a:p>
            <a:r>
              <a:rPr lang="en-US" sz="2400" dirty="0">
                <a:latin typeface="Arial Unicode MS" pitchFamily="34" charset="-128"/>
                <a:ea typeface="Arial Unicode MS" pitchFamily="34" charset="-128"/>
                <a:cs typeface="Arial Unicode MS" pitchFamily="34" charset="-128"/>
              </a:rPr>
              <a:t>Review school policies for athletic philosophy, team selection/participation and HAZING POLICIES</a:t>
            </a:r>
          </a:p>
        </p:txBody>
      </p:sp>
    </p:spTree>
    <p:extLst>
      <p:ext uri="{BB962C8B-B14F-4D97-AF65-F5344CB8AC3E}">
        <p14:creationId xmlns:p14="http://schemas.microsoft.com/office/powerpoint/2010/main" val="33150251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1700" y="228601"/>
            <a:ext cx="6377940" cy="1066800"/>
          </a:xfrm>
        </p:spPr>
        <p:txBody>
          <a:bodyPr>
            <a:normAutofit fontScale="90000"/>
          </a:bodyPr>
          <a:lstStyle/>
          <a:p>
            <a:pPr algn="ctr"/>
            <a:r>
              <a:rPr lang="en-US" sz="4000" b="1" dirty="0">
                <a:latin typeface="Arial Black" pitchFamily="34" charset="0"/>
              </a:rPr>
              <a:t>Non-Negotiable for Coaches </a:t>
            </a:r>
            <a:endParaRPr lang="en-US" sz="2800" b="1" i="1" dirty="0">
              <a:latin typeface="Arial Black" pitchFamily="34" charset="0"/>
            </a:endParaRPr>
          </a:p>
        </p:txBody>
      </p:sp>
      <p:sp>
        <p:nvSpPr>
          <p:cNvPr id="3" name="Content Placeholder 2"/>
          <p:cNvSpPr>
            <a:spLocks noGrp="1"/>
          </p:cNvSpPr>
          <p:nvPr>
            <p:ph idx="1"/>
          </p:nvPr>
        </p:nvSpPr>
        <p:spPr>
          <a:xfrm>
            <a:off x="301752" y="1371600"/>
            <a:ext cx="8503920" cy="4727448"/>
          </a:xfrm>
        </p:spPr>
        <p:txBody>
          <a:bodyPr>
            <a:noAutofit/>
          </a:bodyPr>
          <a:lstStyle/>
          <a:p>
            <a:r>
              <a:rPr lang="en-US" sz="2000" dirty="0">
                <a:latin typeface="Arial Unicode MS" pitchFamily="34" charset="-128"/>
                <a:ea typeface="Arial Unicode MS" pitchFamily="34" charset="-128"/>
                <a:cs typeface="Arial Unicode MS" pitchFamily="34" charset="-128"/>
              </a:rPr>
              <a:t>First Rosters (written) are provided to your AD within 7 days of your start date. (Final Team Selection)</a:t>
            </a:r>
          </a:p>
          <a:p>
            <a:r>
              <a:rPr lang="en-US" sz="2000" dirty="0">
                <a:latin typeface="Arial Unicode MS" pitchFamily="34" charset="-128"/>
                <a:ea typeface="Arial Unicode MS" pitchFamily="34" charset="-128"/>
                <a:cs typeface="Arial Unicode MS" pitchFamily="34" charset="-128"/>
              </a:rPr>
              <a:t>A list of all athletes trying out for a team must be approved to participate by the school nurse and/or AD</a:t>
            </a:r>
          </a:p>
          <a:p>
            <a:r>
              <a:rPr lang="en-US" sz="2000" dirty="0">
                <a:latin typeface="Arial Unicode MS" pitchFamily="34" charset="-128"/>
                <a:ea typeface="Arial Unicode MS" pitchFamily="34" charset="-128"/>
                <a:cs typeface="Arial Unicode MS" pitchFamily="34" charset="-128"/>
              </a:rPr>
              <a:t>All equipment must be certified and checked for use in all practices, scrimmages, and games. Any/all safety equipment required of players </a:t>
            </a:r>
            <a:r>
              <a:rPr lang="en-US" sz="2000" u="sng" dirty="0">
                <a:latin typeface="Arial Unicode MS" pitchFamily="34" charset="-128"/>
                <a:ea typeface="Arial Unicode MS" pitchFamily="34" charset="-128"/>
                <a:cs typeface="Arial Unicode MS" pitchFamily="34" charset="-128"/>
              </a:rPr>
              <a:t>must be worn </a:t>
            </a:r>
            <a:r>
              <a:rPr lang="en-US" sz="2000" dirty="0">
                <a:latin typeface="Arial Unicode MS" pitchFamily="34" charset="-128"/>
                <a:ea typeface="Arial Unicode MS" pitchFamily="34" charset="-128"/>
                <a:cs typeface="Arial Unicode MS" pitchFamily="34" charset="-128"/>
              </a:rPr>
              <a:t>in practices, scrimmages, and games</a:t>
            </a:r>
          </a:p>
          <a:p>
            <a:r>
              <a:rPr lang="en-US" sz="2000" dirty="0">
                <a:latin typeface="Arial Unicode MS" pitchFamily="34" charset="-128"/>
                <a:ea typeface="Arial Unicode MS" pitchFamily="34" charset="-128"/>
                <a:cs typeface="Arial Unicode MS" pitchFamily="34" charset="-128"/>
              </a:rPr>
              <a:t>All equipment and practice areas must be secured at the end of practice/game</a:t>
            </a:r>
          </a:p>
          <a:p>
            <a:r>
              <a:rPr lang="en-US" sz="2000" dirty="0">
                <a:latin typeface="Arial Unicode MS" pitchFamily="34" charset="-128"/>
                <a:ea typeface="Arial Unicode MS" pitchFamily="34" charset="-128"/>
                <a:cs typeface="Arial Unicode MS" pitchFamily="34" charset="-128"/>
              </a:rPr>
              <a:t>Water must be available and provided to athletes during practices and games</a:t>
            </a:r>
          </a:p>
          <a:p>
            <a:r>
              <a:rPr lang="en-US" sz="2000" dirty="0">
                <a:latin typeface="Arial Unicode MS" pitchFamily="34" charset="-128"/>
                <a:ea typeface="Arial Unicode MS" pitchFamily="34" charset="-128"/>
                <a:cs typeface="Arial Unicode MS" pitchFamily="34" charset="-128"/>
              </a:rPr>
              <a:t>Inappropriate negative comments towards an athlete is not acceptable. Be positive in you communications.</a:t>
            </a:r>
          </a:p>
          <a:p>
            <a:r>
              <a:rPr lang="en-US" sz="2000" dirty="0">
                <a:latin typeface="Arial Unicode MS" pitchFamily="34" charset="-128"/>
                <a:ea typeface="Arial Unicode MS" pitchFamily="34" charset="-128"/>
                <a:cs typeface="Arial Unicode MS" pitchFamily="34" charset="-128"/>
              </a:rPr>
              <a:t>Injury/Accident reports must be completed and filed with the AD/School Nurse within 24 hours of the injury.</a:t>
            </a:r>
          </a:p>
        </p:txBody>
      </p:sp>
    </p:spTree>
    <p:extLst>
      <p:ext uri="{BB962C8B-B14F-4D97-AF65-F5344CB8AC3E}">
        <p14:creationId xmlns:p14="http://schemas.microsoft.com/office/powerpoint/2010/main" val="27344300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1700" y="304801"/>
            <a:ext cx="6377940" cy="1371600"/>
          </a:xfrm>
        </p:spPr>
        <p:txBody>
          <a:bodyPr>
            <a:noAutofit/>
          </a:bodyPr>
          <a:lstStyle/>
          <a:p>
            <a:pPr algn="ctr"/>
            <a:r>
              <a:rPr lang="en-US" sz="2400" b="1" dirty="0">
                <a:latin typeface="Arial Black" pitchFamily="34" charset="0"/>
              </a:rPr>
              <a:t>Acts That May Be Considered Negligent Behavior</a:t>
            </a:r>
          </a:p>
        </p:txBody>
      </p:sp>
      <p:sp>
        <p:nvSpPr>
          <p:cNvPr id="3" name="Content Placeholder 2"/>
          <p:cNvSpPr>
            <a:spLocks noGrp="1"/>
          </p:cNvSpPr>
          <p:nvPr>
            <p:ph idx="1"/>
          </p:nvPr>
        </p:nvSpPr>
        <p:spPr>
          <a:xfrm>
            <a:off x="457200" y="1815738"/>
            <a:ext cx="8229600" cy="4493623"/>
          </a:xfrm>
        </p:spPr>
        <p:txBody>
          <a:bodyPr>
            <a:noAutofit/>
          </a:bodyPr>
          <a:lstStyle/>
          <a:p>
            <a:r>
              <a:rPr lang="en-US" sz="2200" dirty="0">
                <a:latin typeface="Arial Unicode MS" pitchFamily="34" charset="-128"/>
                <a:ea typeface="Arial Unicode MS" pitchFamily="34" charset="-128"/>
                <a:cs typeface="Arial Unicode MS" pitchFamily="34" charset="-128"/>
              </a:rPr>
              <a:t>Does not exercise a reasonable and prudent degree of care.</a:t>
            </a:r>
          </a:p>
          <a:p>
            <a:r>
              <a:rPr lang="en-US" sz="2200" dirty="0">
                <a:latin typeface="Arial Unicode MS" pitchFamily="34" charset="-128"/>
                <a:ea typeface="Arial Unicode MS" pitchFamily="34" charset="-128"/>
                <a:cs typeface="Arial Unicode MS" pitchFamily="34" charset="-128"/>
              </a:rPr>
              <a:t>Performs an act improperly</a:t>
            </a:r>
          </a:p>
          <a:p>
            <a:r>
              <a:rPr lang="en-US" sz="2200" dirty="0">
                <a:latin typeface="Arial Unicode MS" pitchFamily="34" charset="-128"/>
                <a:ea typeface="Arial Unicode MS" pitchFamily="34" charset="-128"/>
                <a:cs typeface="Arial Unicode MS" pitchFamily="34" charset="-128"/>
              </a:rPr>
              <a:t>Provides inadequate supervision of areas or teams/players</a:t>
            </a:r>
          </a:p>
          <a:p>
            <a:r>
              <a:rPr lang="en-US" sz="2200" dirty="0">
                <a:latin typeface="Arial Unicode MS" pitchFamily="34" charset="-128"/>
                <a:ea typeface="Arial Unicode MS" pitchFamily="34" charset="-128"/>
                <a:cs typeface="Arial Unicode MS" pitchFamily="34" charset="-128"/>
              </a:rPr>
              <a:t>Doesn’t prepare playing areas, fields and facilities to reduce harm</a:t>
            </a:r>
          </a:p>
          <a:p>
            <a:r>
              <a:rPr lang="en-US" sz="2200" dirty="0">
                <a:latin typeface="Arial Unicode MS" pitchFamily="34" charset="-128"/>
                <a:ea typeface="Arial Unicode MS" pitchFamily="34" charset="-128"/>
                <a:cs typeface="Arial Unicode MS" pitchFamily="34" charset="-128"/>
              </a:rPr>
              <a:t>Doesn’t check all equipment for defects and appropriate use</a:t>
            </a:r>
          </a:p>
          <a:p>
            <a:r>
              <a:rPr lang="en-US" sz="2200" dirty="0">
                <a:latin typeface="Arial Unicode MS" pitchFamily="34" charset="-128"/>
                <a:ea typeface="Arial Unicode MS" pitchFamily="34" charset="-128"/>
                <a:cs typeface="Arial Unicode MS" pitchFamily="34" charset="-128"/>
              </a:rPr>
              <a:t>Conducts an activity in an unsafe or dangerous area</a:t>
            </a:r>
          </a:p>
          <a:p>
            <a:r>
              <a:rPr lang="en-US" sz="2200" dirty="0">
                <a:latin typeface="Arial Unicode MS" pitchFamily="34" charset="-128"/>
                <a:ea typeface="Arial Unicode MS" pitchFamily="34" charset="-128"/>
                <a:cs typeface="Arial Unicode MS" pitchFamily="34" charset="-128"/>
              </a:rPr>
              <a:t>Permits student athletes to compete in skill levels they are not ready to participate</a:t>
            </a:r>
          </a:p>
          <a:p>
            <a:r>
              <a:rPr lang="en-US" sz="2200" dirty="0">
                <a:latin typeface="Arial Unicode MS" pitchFamily="34" charset="-128"/>
                <a:ea typeface="Arial Unicode MS" pitchFamily="34" charset="-128"/>
                <a:cs typeface="Arial Unicode MS" pitchFamily="34" charset="-128"/>
              </a:rPr>
              <a:t>Does not know the health history of the athlete</a:t>
            </a:r>
          </a:p>
          <a:p>
            <a:r>
              <a:rPr lang="en-US" sz="2200" dirty="0">
                <a:latin typeface="Arial Unicode MS" pitchFamily="34" charset="-128"/>
                <a:ea typeface="Arial Unicode MS" pitchFamily="34" charset="-128"/>
                <a:cs typeface="Arial Unicode MS" pitchFamily="34" charset="-128"/>
              </a:rPr>
              <a:t>Fails to evaluate and perform proper medical/first aid in the diagnoses and treatment of injuries</a:t>
            </a:r>
          </a:p>
        </p:txBody>
      </p:sp>
    </p:spTree>
    <p:extLst>
      <p:ext uri="{BB962C8B-B14F-4D97-AF65-F5344CB8AC3E}">
        <p14:creationId xmlns:p14="http://schemas.microsoft.com/office/powerpoint/2010/main" val="7239762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005AB-AF3C-4AB8-9913-A2A629FD9B84}"/>
              </a:ext>
            </a:extLst>
          </p:cNvPr>
          <p:cNvSpPr>
            <a:spLocks noGrp="1"/>
          </p:cNvSpPr>
          <p:nvPr>
            <p:ph type="title"/>
          </p:nvPr>
        </p:nvSpPr>
        <p:spPr/>
        <p:txBody>
          <a:bodyPr/>
          <a:lstStyle/>
          <a:p>
            <a:r>
              <a:rPr lang="en-US" dirty="0">
                <a:latin typeface="Arial Black" panose="020B0A04020102020204" pitchFamily="34" charset="0"/>
              </a:rPr>
              <a:t>Frequently Cited Negligence Claims</a:t>
            </a:r>
          </a:p>
        </p:txBody>
      </p:sp>
      <p:sp>
        <p:nvSpPr>
          <p:cNvPr id="3" name="Content Placeholder 2">
            <a:extLst>
              <a:ext uri="{FF2B5EF4-FFF2-40B4-BE49-F238E27FC236}">
                <a16:creationId xmlns:a16="http://schemas.microsoft.com/office/drawing/2014/main" id="{68E0FF25-3A47-4D31-933C-7B55D152D536}"/>
              </a:ext>
            </a:extLst>
          </p:cNvPr>
          <p:cNvSpPr>
            <a:spLocks noGrp="1"/>
          </p:cNvSpPr>
          <p:nvPr>
            <p:ph idx="1"/>
          </p:nvPr>
        </p:nvSpPr>
        <p:spPr/>
        <p:txBody>
          <a:bodyPr>
            <a:normAutofit fontScale="92500" lnSpcReduction="20000"/>
          </a:bodyPr>
          <a:lstStyle/>
          <a:p>
            <a:r>
              <a:rPr lang="en-US" sz="2000" dirty="0">
                <a:latin typeface="Arial" panose="020B0604020202020204" pitchFamily="34" charset="0"/>
                <a:cs typeface="Arial" panose="020B0604020202020204" pitchFamily="34" charset="0"/>
              </a:rPr>
              <a:t>Failure to properly train</a:t>
            </a:r>
          </a:p>
          <a:p>
            <a:r>
              <a:rPr lang="en-US" sz="2000" dirty="0">
                <a:latin typeface="Arial" panose="020B0604020202020204" pitchFamily="34" charset="0"/>
                <a:cs typeface="Arial" panose="020B0604020202020204" pitchFamily="34" charset="0"/>
              </a:rPr>
              <a:t>Failure to be properly credentialed</a:t>
            </a:r>
          </a:p>
          <a:p>
            <a:r>
              <a:rPr lang="en-US" sz="2000" dirty="0">
                <a:latin typeface="Arial" panose="020B0604020202020204" pitchFamily="34" charset="0"/>
                <a:cs typeface="Arial" panose="020B0604020202020204" pitchFamily="34" charset="0"/>
              </a:rPr>
              <a:t>Inadequate Supervision</a:t>
            </a:r>
          </a:p>
          <a:p>
            <a:r>
              <a:rPr lang="en-US" sz="2000" dirty="0">
                <a:latin typeface="Arial" panose="020B0604020202020204" pitchFamily="34" charset="0"/>
                <a:cs typeface="Arial" panose="020B0604020202020204" pitchFamily="34" charset="0"/>
              </a:rPr>
              <a:t>Failure to properly observe, refer or stabilize the injured player</a:t>
            </a:r>
          </a:p>
          <a:p>
            <a:r>
              <a:rPr lang="en-US" sz="2000" dirty="0">
                <a:latin typeface="Arial" panose="020B0604020202020204" pitchFamily="34" charset="0"/>
                <a:cs typeface="Arial" panose="020B0604020202020204" pitchFamily="34" charset="0"/>
              </a:rPr>
              <a:t>Unequal matching of opponents</a:t>
            </a:r>
          </a:p>
          <a:p>
            <a:r>
              <a:rPr lang="en-US" sz="2000" dirty="0">
                <a:latin typeface="Arial" panose="020B0604020202020204" pitchFamily="34" charset="0"/>
                <a:cs typeface="Arial" panose="020B0604020202020204" pitchFamily="34" charset="0"/>
              </a:rPr>
              <a:t>Improper return to play</a:t>
            </a:r>
          </a:p>
          <a:p>
            <a:r>
              <a:rPr lang="en-US" sz="2000" dirty="0">
                <a:latin typeface="Arial" panose="020B0604020202020204" pitchFamily="34" charset="0"/>
                <a:cs typeface="Arial" panose="020B0604020202020204" pitchFamily="34" charset="0"/>
              </a:rPr>
              <a:t>Improper equipment or fitting</a:t>
            </a:r>
          </a:p>
          <a:p>
            <a:r>
              <a:rPr lang="en-US" sz="2000" dirty="0">
                <a:latin typeface="Arial" panose="020B0604020202020204" pitchFamily="34" charset="0"/>
                <a:cs typeface="Arial" panose="020B0604020202020204" pitchFamily="34" charset="0"/>
              </a:rPr>
              <a:t>Improper screenings or physicals</a:t>
            </a:r>
          </a:p>
          <a:p>
            <a:r>
              <a:rPr lang="en-US" sz="2000" dirty="0">
                <a:latin typeface="Arial" panose="020B0604020202020204" pitchFamily="34" charset="0"/>
                <a:cs typeface="Arial" panose="020B0604020202020204" pitchFamily="34" charset="0"/>
              </a:rPr>
              <a:t>Failure to warn of risks</a:t>
            </a:r>
          </a:p>
          <a:p>
            <a:r>
              <a:rPr lang="en-US" sz="2000" dirty="0">
                <a:latin typeface="Arial" panose="020B0604020202020204" pitchFamily="34" charset="0"/>
                <a:cs typeface="Arial" panose="020B0604020202020204" pitchFamily="34" charset="0"/>
              </a:rPr>
              <a:t>Failure to enact proper rules for concussions or return to play</a:t>
            </a:r>
          </a:p>
          <a:p>
            <a:r>
              <a:rPr lang="en-US" sz="2000" dirty="0">
                <a:latin typeface="Arial" panose="020B0604020202020204" pitchFamily="34" charset="0"/>
                <a:cs typeface="Arial" panose="020B0604020202020204" pitchFamily="34" charset="0"/>
              </a:rPr>
              <a:t>Failure to stop or curtail risky or violent conduct</a:t>
            </a:r>
          </a:p>
          <a:p>
            <a:r>
              <a:rPr lang="en-US" sz="2000" dirty="0">
                <a:latin typeface="Arial" panose="020B0604020202020204" pitchFamily="34" charset="0"/>
                <a:cs typeface="Arial" panose="020B0604020202020204" pitchFamily="34" charset="0"/>
              </a:rPr>
              <a:t>Medical Malpractice</a:t>
            </a: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83367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18124-793E-4E1D-B192-6FDC73F39901}"/>
              </a:ext>
            </a:extLst>
          </p:cNvPr>
          <p:cNvSpPr>
            <a:spLocks noGrp="1"/>
          </p:cNvSpPr>
          <p:nvPr>
            <p:ph type="title"/>
          </p:nvPr>
        </p:nvSpPr>
        <p:spPr/>
        <p:txBody>
          <a:bodyPr>
            <a:normAutofit/>
          </a:bodyPr>
          <a:lstStyle/>
          <a:p>
            <a:r>
              <a:rPr lang="en-US" sz="2400" dirty="0">
                <a:latin typeface="Arial Black" panose="020B0A04020102020204" pitchFamily="34" charset="0"/>
              </a:rPr>
              <a:t>Frequently Cited Negligence Claims (</a:t>
            </a:r>
            <a:r>
              <a:rPr lang="en-US" sz="2400" dirty="0" err="1">
                <a:latin typeface="Arial Black" panose="020B0A04020102020204" pitchFamily="34" charset="0"/>
              </a:rPr>
              <a:t>Con’t</a:t>
            </a:r>
            <a:r>
              <a:rPr lang="en-US" sz="2400" dirty="0">
                <a:latin typeface="Arial Black" panose="020B0A04020102020204" pitchFamily="34" charset="0"/>
              </a:rPr>
              <a:t>) </a:t>
            </a:r>
          </a:p>
        </p:txBody>
      </p:sp>
      <p:sp>
        <p:nvSpPr>
          <p:cNvPr id="3" name="Content Placeholder 2">
            <a:extLst>
              <a:ext uri="{FF2B5EF4-FFF2-40B4-BE49-F238E27FC236}">
                <a16:creationId xmlns:a16="http://schemas.microsoft.com/office/drawing/2014/main" id="{C24BEB11-0F15-4485-8D85-27DDCFD2EBAD}"/>
              </a:ext>
            </a:extLst>
          </p:cNvPr>
          <p:cNvSpPr>
            <a:spLocks noGrp="1"/>
          </p:cNvSpPr>
          <p:nvPr>
            <p:ph idx="1"/>
          </p:nvPr>
        </p:nvSpPr>
        <p:spPr/>
        <p:txBody>
          <a:bodyPr>
            <a:normAutofit/>
          </a:bodyPr>
          <a:lstStyle/>
          <a:p>
            <a:r>
              <a:rPr lang="en-US" sz="2000" dirty="0">
                <a:latin typeface="Arial" panose="020B0604020202020204" pitchFamily="34" charset="0"/>
                <a:cs typeface="Arial" panose="020B0604020202020204" pitchFamily="34" charset="0"/>
              </a:rPr>
              <a:t>Negligent hiring or retention of personnel</a:t>
            </a:r>
          </a:p>
          <a:p>
            <a:r>
              <a:rPr lang="en-US" sz="2000" dirty="0">
                <a:latin typeface="Arial" panose="020B0604020202020204" pitchFamily="34" charset="0"/>
                <a:cs typeface="Arial" panose="020B0604020202020204" pitchFamily="34" charset="0"/>
              </a:rPr>
              <a:t>Improper design or maintenance of playing field or premises</a:t>
            </a:r>
          </a:p>
          <a:p>
            <a:r>
              <a:rPr lang="en-US" sz="2000" dirty="0">
                <a:latin typeface="Arial" panose="020B0604020202020204" pitchFamily="34" charset="0"/>
                <a:cs typeface="Arial" panose="020B0604020202020204" pitchFamily="34" charset="0"/>
              </a:rPr>
              <a:t>Failure to have an emergency medical plan</a:t>
            </a:r>
          </a:p>
          <a:p>
            <a:r>
              <a:rPr lang="en-US" sz="2000" dirty="0">
                <a:latin typeface="Arial" panose="020B0604020202020204" pitchFamily="34" charset="0"/>
                <a:cs typeface="Arial" panose="020B0604020202020204" pitchFamily="34" charset="0"/>
              </a:rPr>
              <a:t>Improper medical clearance</a:t>
            </a:r>
          </a:p>
        </p:txBody>
      </p:sp>
    </p:spTree>
    <p:extLst>
      <p:ext uri="{BB962C8B-B14F-4D97-AF65-F5344CB8AC3E}">
        <p14:creationId xmlns:p14="http://schemas.microsoft.com/office/powerpoint/2010/main" val="1783816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Black" pitchFamily="34" charset="0"/>
              </a:rPr>
              <a:t>Risk Management Process</a:t>
            </a:r>
          </a:p>
        </p:txBody>
      </p:sp>
      <p:sp>
        <p:nvSpPr>
          <p:cNvPr id="3" name="Content Placeholder 2"/>
          <p:cNvSpPr>
            <a:spLocks noGrp="1"/>
          </p:cNvSpPr>
          <p:nvPr>
            <p:ph idx="1"/>
          </p:nvPr>
        </p:nvSpPr>
        <p:spPr/>
        <p:txBody>
          <a:bodyPr/>
          <a:lstStyle/>
          <a:p>
            <a:r>
              <a:rPr lang="en-US" b="1" dirty="0">
                <a:latin typeface="Arial Unicode MS" pitchFamily="34" charset="-128"/>
                <a:ea typeface="Arial Unicode MS" pitchFamily="34" charset="-128"/>
                <a:cs typeface="Arial Unicode MS" pitchFamily="34" charset="-128"/>
              </a:rPr>
              <a:t>Identify Risks – </a:t>
            </a:r>
            <a:r>
              <a:rPr lang="en-US" dirty="0">
                <a:latin typeface="Arial Unicode MS" pitchFamily="34" charset="-128"/>
                <a:ea typeface="Arial Unicode MS" pitchFamily="34" charset="-128"/>
                <a:cs typeface="Arial Unicode MS" pitchFamily="34" charset="-128"/>
              </a:rPr>
              <a:t>(physical setting, weather, etc)</a:t>
            </a:r>
          </a:p>
          <a:p>
            <a:r>
              <a:rPr lang="en-US" b="1" dirty="0">
                <a:latin typeface="Arial Unicode MS" pitchFamily="34" charset="-128"/>
                <a:ea typeface="Arial Unicode MS" pitchFamily="34" charset="-128"/>
                <a:cs typeface="Arial Unicode MS" pitchFamily="34" charset="-128"/>
              </a:rPr>
              <a:t>Evaluate Risks – </a:t>
            </a:r>
            <a:r>
              <a:rPr lang="en-US" dirty="0">
                <a:latin typeface="Arial Unicode MS" pitchFamily="34" charset="-128"/>
                <a:ea typeface="Arial Unicode MS" pitchFamily="34" charset="-128"/>
                <a:cs typeface="Arial Unicode MS" pitchFamily="34" charset="-128"/>
              </a:rPr>
              <a:t>(continue or cancel?)</a:t>
            </a:r>
          </a:p>
          <a:p>
            <a:r>
              <a:rPr lang="en-US" b="1" dirty="0">
                <a:latin typeface="Arial Unicode MS" pitchFamily="34" charset="-128"/>
                <a:ea typeface="Arial Unicode MS" pitchFamily="34" charset="-128"/>
                <a:cs typeface="Arial Unicode MS" pitchFamily="34" charset="-128"/>
              </a:rPr>
              <a:t>Manage Risks – </a:t>
            </a:r>
            <a:r>
              <a:rPr lang="en-US" dirty="0">
                <a:latin typeface="Arial Unicode MS" pitchFamily="34" charset="-128"/>
                <a:ea typeface="Arial Unicode MS" pitchFamily="34" charset="-128"/>
                <a:cs typeface="Arial Unicode MS" pitchFamily="34" charset="-128"/>
              </a:rPr>
              <a:t>(options?)</a:t>
            </a:r>
          </a:p>
          <a:p>
            <a:r>
              <a:rPr lang="en-US" b="1" dirty="0">
                <a:latin typeface="Arial Unicode MS" pitchFamily="34" charset="-128"/>
                <a:ea typeface="Arial Unicode MS" pitchFamily="34" charset="-128"/>
                <a:cs typeface="Arial Unicode MS" pitchFamily="34" charset="-128"/>
              </a:rPr>
              <a:t>Implement the approach</a:t>
            </a:r>
          </a:p>
          <a:p>
            <a:pPr lvl="1"/>
            <a:r>
              <a:rPr lang="en-US" b="1" dirty="0">
                <a:solidFill>
                  <a:schemeClr val="accent3"/>
                </a:solidFill>
                <a:latin typeface="Arial Unicode MS" pitchFamily="34" charset="-128"/>
                <a:ea typeface="Arial Unicode MS" pitchFamily="34" charset="-128"/>
                <a:cs typeface="Arial Unicode MS" pitchFamily="34" charset="-128"/>
              </a:rPr>
              <a:t>Avoid the risk – cancel</a:t>
            </a:r>
          </a:p>
          <a:p>
            <a:pPr lvl="1"/>
            <a:r>
              <a:rPr lang="en-US" b="1" dirty="0">
                <a:solidFill>
                  <a:schemeClr val="accent3"/>
                </a:solidFill>
                <a:latin typeface="Arial Unicode MS" pitchFamily="34" charset="-128"/>
                <a:ea typeface="Arial Unicode MS" pitchFamily="34" charset="-128"/>
                <a:cs typeface="Arial Unicode MS" pitchFamily="34" charset="-128"/>
              </a:rPr>
              <a:t>Accept the risk – understand it and work around it, continue as is, etc.</a:t>
            </a:r>
          </a:p>
          <a:p>
            <a:pPr lvl="1"/>
            <a:r>
              <a:rPr lang="en-US" b="1" dirty="0">
                <a:solidFill>
                  <a:schemeClr val="accent3"/>
                </a:solidFill>
                <a:latin typeface="Arial Unicode MS" pitchFamily="34" charset="-128"/>
                <a:ea typeface="Arial Unicode MS" pitchFamily="34" charset="-128"/>
                <a:cs typeface="Arial Unicode MS" pitchFamily="34" charset="-128"/>
              </a:rPr>
              <a:t>Transfer the risk – notify AD, Administration</a:t>
            </a:r>
          </a:p>
          <a:p>
            <a:pPr lvl="1"/>
            <a:endParaRPr lang="en-US" b="1" dirty="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latin typeface="Arial Black" pitchFamily="34" charset="0"/>
              </a:rPr>
              <a:t>Defensive Game Plan for Lawsuit</a:t>
            </a:r>
          </a:p>
        </p:txBody>
      </p:sp>
      <p:sp>
        <p:nvSpPr>
          <p:cNvPr id="3" name="Content Placeholder 2"/>
          <p:cNvSpPr>
            <a:spLocks noGrp="1"/>
          </p:cNvSpPr>
          <p:nvPr>
            <p:ph idx="1"/>
          </p:nvPr>
        </p:nvSpPr>
        <p:spPr>
          <a:xfrm>
            <a:off x="457200" y="2057400"/>
            <a:ext cx="8229600" cy="3949892"/>
          </a:xfrm>
        </p:spPr>
        <p:txBody>
          <a:bodyPr>
            <a:noAutofit/>
          </a:bodyPr>
          <a:lstStyle/>
          <a:p>
            <a:r>
              <a:rPr lang="en-US" sz="2000" dirty="0">
                <a:latin typeface="Arial Unicode MS" pitchFamily="34" charset="-128"/>
                <a:ea typeface="Arial Unicode MS" pitchFamily="34" charset="-128"/>
                <a:cs typeface="Arial Unicode MS" pitchFamily="34" charset="-128"/>
              </a:rPr>
              <a:t>Join professional organization and know your insurance coverage and protection</a:t>
            </a:r>
          </a:p>
          <a:p>
            <a:r>
              <a:rPr lang="en-US" sz="2000" dirty="0">
                <a:latin typeface="Arial Unicode MS" pitchFamily="34" charset="-128"/>
                <a:ea typeface="Arial Unicode MS" pitchFamily="34" charset="-128"/>
                <a:cs typeface="Arial Unicode MS" pitchFamily="34" charset="-128"/>
              </a:rPr>
              <a:t>Meet with your AD and know policies and coaching procedures</a:t>
            </a:r>
          </a:p>
          <a:p>
            <a:r>
              <a:rPr lang="en-US" sz="2000" dirty="0">
                <a:latin typeface="Arial Unicode MS" pitchFamily="34" charset="-128"/>
                <a:ea typeface="Arial Unicode MS" pitchFamily="34" charset="-128"/>
                <a:cs typeface="Arial Unicode MS" pitchFamily="34" charset="-128"/>
              </a:rPr>
              <a:t>Make sure every player has a documented (passed) medical exam</a:t>
            </a:r>
          </a:p>
          <a:p>
            <a:r>
              <a:rPr lang="en-US" sz="2000" dirty="0">
                <a:latin typeface="Arial Unicode MS" pitchFamily="34" charset="-128"/>
                <a:ea typeface="Arial Unicode MS" pitchFamily="34" charset="-128"/>
                <a:cs typeface="Arial Unicode MS" pitchFamily="34" charset="-128"/>
              </a:rPr>
              <a:t>Pre-season physical condition plan (communication/written plan)</a:t>
            </a:r>
          </a:p>
          <a:p>
            <a:r>
              <a:rPr lang="en-US" sz="2000" dirty="0">
                <a:latin typeface="Arial Unicode MS" pitchFamily="34" charset="-128"/>
                <a:ea typeface="Arial Unicode MS" pitchFamily="34" charset="-128"/>
                <a:cs typeface="Arial Unicode MS" pitchFamily="34" charset="-128"/>
              </a:rPr>
              <a:t>Check equipment and facilities before every practice/game</a:t>
            </a:r>
          </a:p>
          <a:p>
            <a:r>
              <a:rPr lang="en-US" sz="2000" dirty="0">
                <a:latin typeface="Arial Unicode MS" pitchFamily="34" charset="-128"/>
                <a:ea typeface="Arial Unicode MS" pitchFamily="34" charset="-128"/>
                <a:cs typeface="Arial Unicode MS" pitchFamily="34" charset="-128"/>
              </a:rPr>
              <a:t>Train all staff with you on the daily safety procedure</a:t>
            </a:r>
          </a:p>
          <a:p>
            <a:r>
              <a:rPr lang="en-US" sz="2000" dirty="0">
                <a:latin typeface="Arial Unicode MS" pitchFamily="34" charset="-128"/>
                <a:ea typeface="Arial Unicode MS" pitchFamily="34" charset="-128"/>
                <a:cs typeface="Arial Unicode MS" pitchFamily="34" charset="-128"/>
              </a:rPr>
              <a:t>Daily log on every thing you do in practice and games (written) records are profession plans</a:t>
            </a:r>
          </a:p>
        </p:txBody>
      </p:sp>
    </p:spTree>
    <p:extLst>
      <p:ext uri="{BB962C8B-B14F-4D97-AF65-F5344CB8AC3E}">
        <p14:creationId xmlns:p14="http://schemas.microsoft.com/office/powerpoint/2010/main" val="2523479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Arial Black" pitchFamily="34" charset="0"/>
              </a:rPr>
              <a:t>D</a:t>
            </a:r>
            <a:r>
              <a:rPr lang="en-US" sz="4000" dirty="0">
                <a:latin typeface="Arial Black" pitchFamily="34" charset="0"/>
              </a:rPr>
              <a:t>efensive Game Plan </a:t>
            </a:r>
            <a:r>
              <a:rPr lang="en-US" sz="3600" i="1" dirty="0">
                <a:latin typeface="Arial Black" pitchFamily="34" charset="0"/>
              </a:rPr>
              <a:t>(Continued)</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p:txBody>
          <a:bodyPr/>
          <a:lstStyle/>
          <a:p>
            <a:r>
              <a:rPr lang="en-US" sz="2400" b="1" dirty="0">
                <a:latin typeface="Arial Unicode MS" pitchFamily="34" charset="-128"/>
                <a:ea typeface="Arial Unicode MS" pitchFamily="34" charset="-128"/>
                <a:cs typeface="Arial Unicode MS" pitchFamily="34" charset="-128"/>
              </a:rPr>
              <a:t>Discuss potential injury situations and supervision</a:t>
            </a:r>
            <a:r>
              <a:rPr lang="en-US" sz="2400" dirty="0">
                <a:latin typeface="Arial Unicode MS" pitchFamily="34" charset="-128"/>
                <a:ea typeface="Arial Unicode MS" pitchFamily="34" charset="-128"/>
                <a:cs typeface="Arial Unicode MS" pitchFamily="34" charset="-128"/>
              </a:rPr>
              <a:t>:</a:t>
            </a:r>
          </a:p>
          <a:p>
            <a:pPr>
              <a:buNone/>
            </a:pPr>
            <a:r>
              <a:rPr lang="en-US" sz="2400" dirty="0">
                <a:latin typeface="Arial Unicode MS" pitchFamily="34" charset="-128"/>
                <a:ea typeface="Arial Unicode MS" pitchFamily="34" charset="-128"/>
                <a:cs typeface="Arial Unicode MS" pitchFamily="34" charset="-128"/>
              </a:rPr>
              <a:t>	</a:t>
            </a:r>
            <a:r>
              <a:rPr lang="en-US" sz="2400" b="1" dirty="0">
                <a:latin typeface="Arial Unicode MS" pitchFamily="34" charset="-128"/>
                <a:ea typeface="Arial Unicode MS" pitchFamily="34" charset="-128"/>
                <a:cs typeface="Arial Unicode MS" pitchFamily="34" charset="-128"/>
              </a:rPr>
              <a:t>1</a:t>
            </a:r>
            <a:r>
              <a:rPr lang="en-US" sz="2400" dirty="0">
                <a:latin typeface="Arial Unicode MS" pitchFamily="34" charset="-128"/>
                <a:ea typeface="Arial Unicode MS" pitchFamily="34" charset="-128"/>
                <a:cs typeface="Arial Unicode MS" pitchFamily="34" charset="-128"/>
              </a:rPr>
              <a:t>) </a:t>
            </a:r>
            <a:r>
              <a:rPr lang="en-US" sz="2400" dirty="0">
                <a:solidFill>
                  <a:schemeClr val="accent3"/>
                </a:solidFill>
                <a:latin typeface="Arial Unicode MS" pitchFamily="34" charset="-128"/>
                <a:ea typeface="Arial Unicode MS" pitchFamily="34" charset="-128"/>
                <a:cs typeface="Arial Unicode MS" pitchFamily="34" charset="-128"/>
              </a:rPr>
              <a:t>Evaluate (first aid) </a:t>
            </a:r>
            <a:r>
              <a:rPr lang="en-US" sz="2400" b="1" dirty="0">
                <a:latin typeface="Arial Unicode MS" pitchFamily="34" charset="-128"/>
                <a:ea typeface="Arial Unicode MS" pitchFamily="34" charset="-128"/>
                <a:cs typeface="Arial Unicode MS" pitchFamily="34" charset="-128"/>
              </a:rPr>
              <a:t>2</a:t>
            </a:r>
            <a:r>
              <a:rPr lang="en-US" sz="2400" dirty="0">
                <a:latin typeface="Arial Unicode MS" pitchFamily="34" charset="-128"/>
                <a:ea typeface="Arial Unicode MS" pitchFamily="34" charset="-128"/>
                <a:cs typeface="Arial Unicode MS" pitchFamily="34" charset="-128"/>
              </a:rPr>
              <a:t>) </a:t>
            </a:r>
            <a:r>
              <a:rPr lang="en-US" sz="2400" dirty="0">
                <a:solidFill>
                  <a:schemeClr val="accent3"/>
                </a:solidFill>
                <a:latin typeface="Arial Unicode MS" pitchFamily="34" charset="-128"/>
                <a:ea typeface="Arial Unicode MS" pitchFamily="34" charset="-128"/>
                <a:cs typeface="Arial Unicode MS" pitchFamily="34" charset="-128"/>
              </a:rPr>
              <a:t>Report incident (to who) </a:t>
            </a:r>
            <a:r>
              <a:rPr lang="en-US" sz="2400" b="1" dirty="0">
                <a:latin typeface="Arial Unicode MS" pitchFamily="34" charset="-128"/>
                <a:ea typeface="Arial Unicode MS" pitchFamily="34" charset="-128"/>
                <a:cs typeface="Arial Unicode MS" pitchFamily="34" charset="-128"/>
              </a:rPr>
              <a:t>3</a:t>
            </a:r>
            <a:r>
              <a:rPr lang="en-US" sz="2400" dirty="0">
                <a:latin typeface="Arial Unicode MS" pitchFamily="34" charset="-128"/>
                <a:ea typeface="Arial Unicode MS" pitchFamily="34" charset="-128"/>
                <a:cs typeface="Arial Unicode MS" pitchFamily="34" charset="-128"/>
              </a:rPr>
              <a:t>) </a:t>
            </a:r>
            <a:r>
              <a:rPr lang="en-US" sz="2400" dirty="0">
                <a:solidFill>
                  <a:schemeClr val="accent3"/>
                </a:solidFill>
                <a:latin typeface="Arial Unicode MS" pitchFamily="34" charset="-128"/>
                <a:ea typeface="Arial Unicode MS" pitchFamily="34" charset="-128"/>
                <a:cs typeface="Arial Unicode MS" pitchFamily="34" charset="-128"/>
              </a:rPr>
              <a:t>Record</a:t>
            </a:r>
            <a:r>
              <a:rPr lang="en-US" sz="2400" dirty="0">
                <a:latin typeface="Arial Unicode MS" pitchFamily="34" charset="-128"/>
                <a:ea typeface="Arial Unicode MS" pitchFamily="34" charset="-128"/>
                <a:cs typeface="Arial Unicode MS" pitchFamily="34" charset="-128"/>
              </a:rPr>
              <a:t> </a:t>
            </a:r>
            <a:r>
              <a:rPr lang="en-US" sz="2400" dirty="0">
                <a:solidFill>
                  <a:schemeClr val="accent3"/>
                </a:solidFill>
                <a:latin typeface="Arial Unicode MS" pitchFamily="34" charset="-128"/>
                <a:ea typeface="Arial Unicode MS" pitchFamily="34" charset="-128"/>
                <a:cs typeface="Arial Unicode MS" pitchFamily="34" charset="-128"/>
              </a:rPr>
              <a:t>(medical record) </a:t>
            </a:r>
            <a:r>
              <a:rPr lang="en-US" sz="2400" b="1" dirty="0">
                <a:latin typeface="Arial Unicode MS" pitchFamily="34" charset="-128"/>
                <a:ea typeface="Arial Unicode MS" pitchFamily="34" charset="-128"/>
                <a:cs typeface="Arial Unicode MS" pitchFamily="34" charset="-128"/>
              </a:rPr>
              <a:t>4</a:t>
            </a:r>
            <a:r>
              <a:rPr lang="en-US" sz="2400" dirty="0">
                <a:latin typeface="Arial Unicode MS" pitchFamily="34" charset="-128"/>
                <a:ea typeface="Arial Unicode MS" pitchFamily="34" charset="-128"/>
                <a:cs typeface="Arial Unicode MS" pitchFamily="34" charset="-128"/>
              </a:rPr>
              <a:t>) </a:t>
            </a:r>
            <a:r>
              <a:rPr lang="en-US" sz="2400" dirty="0">
                <a:solidFill>
                  <a:schemeClr val="accent3"/>
                </a:solidFill>
                <a:latin typeface="Arial Unicode MS" pitchFamily="34" charset="-128"/>
                <a:ea typeface="Arial Unicode MS" pitchFamily="34" charset="-128"/>
                <a:cs typeface="Arial Unicode MS" pitchFamily="34" charset="-128"/>
              </a:rPr>
              <a:t>Notify (parent, AD, Trainer, Insurance) </a:t>
            </a:r>
            <a:r>
              <a:rPr lang="en-US" sz="2400" b="1" dirty="0">
                <a:latin typeface="Arial Unicode MS" pitchFamily="34" charset="-128"/>
                <a:ea typeface="Arial Unicode MS" pitchFamily="34" charset="-128"/>
                <a:cs typeface="Arial Unicode MS" pitchFamily="34" charset="-128"/>
              </a:rPr>
              <a:t>and 5</a:t>
            </a:r>
            <a:r>
              <a:rPr lang="en-US" sz="2400" dirty="0">
                <a:latin typeface="Arial Unicode MS" pitchFamily="34" charset="-128"/>
                <a:ea typeface="Arial Unicode MS" pitchFamily="34" charset="-128"/>
                <a:cs typeface="Arial Unicode MS" pitchFamily="34" charset="-128"/>
              </a:rPr>
              <a:t>) </a:t>
            </a:r>
            <a:r>
              <a:rPr lang="en-US" sz="2400" dirty="0">
                <a:solidFill>
                  <a:schemeClr val="accent3"/>
                </a:solidFill>
                <a:latin typeface="Arial Unicode MS" pitchFamily="34" charset="-128"/>
                <a:ea typeface="Arial Unicode MS" pitchFamily="34" charset="-128"/>
                <a:cs typeface="Arial Unicode MS" pitchFamily="34" charset="-128"/>
              </a:rPr>
              <a:t>Return to Play.</a:t>
            </a:r>
          </a:p>
          <a:p>
            <a:r>
              <a:rPr lang="en-US" sz="2400" dirty="0">
                <a:latin typeface="Arial Unicode MS" pitchFamily="34" charset="-128"/>
                <a:ea typeface="Arial Unicode MS" pitchFamily="34" charset="-128"/>
                <a:cs typeface="Arial Unicode MS" pitchFamily="34" charset="-128"/>
              </a:rPr>
              <a:t>Training rules and nutritional needs of athletes. </a:t>
            </a:r>
            <a:r>
              <a:rPr lang="en-US" sz="2400" dirty="0">
                <a:solidFill>
                  <a:schemeClr val="accent1">
                    <a:lumMod val="50000"/>
                  </a:schemeClr>
                </a:solidFill>
                <a:latin typeface="Arial Unicode MS" pitchFamily="34" charset="-128"/>
                <a:ea typeface="Arial Unicode MS" pitchFamily="34" charset="-128"/>
                <a:cs typeface="Arial Unicode MS" pitchFamily="34" charset="-128"/>
              </a:rPr>
              <a:t>[</a:t>
            </a:r>
            <a:r>
              <a:rPr lang="en-US" sz="2400" dirty="0">
                <a:solidFill>
                  <a:schemeClr val="accent3"/>
                </a:solidFill>
                <a:latin typeface="Arial Unicode MS" pitchFamily="34" charset="-128"/>
                <a:ea typeface="Arial Unicode MS" pitchFamily="34" charset="-128"/>
                <a:cs typeface="Arial Unicode MS" pitchFamily="34" charset="-128"/>
              </a:rPr>
              <a:t>pre-season meeting with parents, athletes, and coaches (code of conduct)]</a:t>
            </a:r>
          </a:p>
          <a:p>
            <a:r>
              <a:rPr lang="en-US" sz="2400" dirty="0">
                <a:latin typeface="Arial Unicode MS" pitchFamily="34" charset="-128"/>
                <a:ea typeface="Arial Unicode MS" pitchFamily="34" charset="-128"/>
                <a:cs typeface="Arial Unicode MS" pitchFamily="34" charset="-128"/>
              </a:rPr>
              <a:t>Know your League rules, Section rules, and NYSPHSAA  rules for safety and play</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Arial Black" pitchFamily="34" charset="0"/>
              </a:rPr>
              <a:t>D</a:t>
            </a:r>
            <a:r>
              <a:rPr lang="en-US" sz="3600" dirty="0">
                <a:latin typeface="Arial Black" pitchFamily="34" charset="0"/>
              </a:rPr>
              <a:t>efensive Game Plan </a:t>
            </a:r>
            <a:r>
              <a:rPr lang="en-US" sz="3600" i="1" dirty="0">
                <a:latin typeface="Arial Black" pitchFamily="34" charset="0"/>
              </a:rPr>
              <a:t>(Continued)</a:t>
            </a:r>
            <a:endParaRPr lang="en-US" sz="3600" b="1" i="1" dirty="0">
              <a:latin typeface="Arial Black" pitchFamily="34" charset="0"/>
            </a:endParaRPr>
          </a:p>
        </p:txBody>
      </p:sp>
      <p:sp>
        <p:nvSpPr>
          <p:cNvPr id="3" name="Content Placeholder 2"/>
          <p:cNvSpPr>
            <a:spLocks noGrp="1"/>
          </p:cNvSpPr>
          <p:nvPr>
            <p:ph idx="1"/>
          </p:nvPr>
        </p:nvSpPr>
        <p:spPr/>
        <p:txBody>
          <a:bodyPr>
            <a:normAutofit fontScale="92500"/>
          </a:bodyPr>
          <a:lstStyle/>
          <a:p>
            <a:r>
              <a:rPr lang="en-US" sz="2800" b="1" u="sng" dirty="0">
                <a:latin typeface="Arial Unicode MS" pitchFamily="34" charset="-128"/>
                <a:ea typeface="Arial Unicode MS" pitchFamily="34" charset="-128"/>
                <a:cs typeface="Arial Unicode MS" pitchFamily="34" charset="-128"/>
              </a:rPr>
              <a:t>Do not let an injured player return-to-play </a:t>
            </a:r>
            <a:r>
              <a:rPr lang="en-US" sz="2800" dirty="0">
                <a:latin typeface="Arial Unicode MS" pitchFamily="34" charset="-128"/>
                <a:ea typeface="Arial Unicode MS" pitchFamily="34" charset="-128"/>
                <a:cs typeface="Arial Unicode MS" pitchFamily="34" charset="-128"/>
              </a:rPr>
              <a:t>or practice without approval of a medical professional</a:t>
            </a:r>
          </a:p>
          <a:p>
            <a:r>
              <a:rPr lang="en-US" sz="2800" b="1" u="sng" dirty="0">
                <a:latin typeface="Arial Unicode MS" pitchFamily="34" charset="-128"/>
                <a:ea typeface="Arial Unicode MS" pitchFamily="34" charset="-128"/>
                <a:cs typeface="Arial Unicode MS" pitchFamily="34" charset="-128"/>
              </a:rPr>
              <a:t>Say “NO” to protect yourself</a:t>
            </a:r>
            <a:r>
              <a:rPr lang="en-US" sz="2800" dirty="0">
                <a:latin typeface="Arial Unicode MS" pitchFamily="34" charset="-128"/>
                <a:ea typeface="Arial Unicode MS" pitchFamily="34" charset="-128"/>
                <a:cs typeface="Arial Unicode MS" pitchFamily="34" charset="-128"/>
              </a:rPr>
              <a:t>. Supervision, return from trips and rides home, extra practice without supervision.</a:t>
            </a:r>
          </a:p>
          <a:p>
            <a:r>
              <a:rPr lang="en-US" sz="2800" dirty="0">
                <a:latin typeface="Arial Unicode MS" pitchFamily="34" charset="-128"/>
                <a:ea typeface="Arial Unicode MS" pitchFamily="34" charset="-128"/>
                <a:cs typeface="Arial Unicode MS" pitchFamily="34" charset="-128"/>
              </a:rPr>
              <a:t>Pre-season and post season evaluation of programs and coaches, what can be done better </a:t>
            </a:r>
          </a:p>
          <a:p>
            <a:r>
              <a:rPr lang="en-US" sz="2800" dirty="0">
                <a:latin typeface="Arial Unicode MS" pitchFamily="34" charset="-128"/>
                <a:ea typeface="Arial Unicode MS" pitchFamily="34" charset="-128"/>
                <a:cs typeface="Arial Unicode MS" pitchFamily="34" charset="-128"/>
              </a:rPr>
              <a:t>Attend clinics and workshops to stay current with coaching safety</a:t>
            </a:r>
          </a:p>
        </p:txBody>
      </p:sp>
    </p:spTree>
    <p:extLst>
      <p:ext uri="{BB962C8B-B14F-4D97-AF65-F5344CB8AC3E}">
        <p14:creationId xmlns:p14="http://schemas.microsoft.com/office/powerpoint/2010/main" val="22870111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latin typeface="Arial Black" pitchFamily="34" charset="0"/>
              </a:rPr>
              <a:t>Student Codes of Conduct</a:t>
            </a:r>
          </a:p>
        </p:txBody>
      </p:sp>
      <p:sp>
        <p:nvSpPr>
          <p:cNvPr id="3" name="Content Placeholder 2"/>
          <p:cNvSpPr>
            <a:spLocks noGrp="1"/>
          </p:cNvSpPr>
          <p:nvPr>
            <p:ph idx="1"/>
          </p:nvPr>
        </p:nvSpPr>
        <p:spPr>
          <a:xfrm>
            <a:off x="628650" y="1828800"/>
            <a:ext cx="7886700" cy="4348163"/>
          </a:xfrm>
        </p:spPr>
        <p:txBody>
          <a:bodyPr>
            <a:noAutofit/>
          </a:bodyPr>
          <a:lstStyle/>
          <a:p>
            <a:r>
              <a:rPr lang="en-US" sz="2400" dirty="0">
                <a:latin typeface="Arial Unicode MS" pitchFamily="34" charset="-128"/>
                <a:ea typeface="Arial Unicode MS" pitchFamily="34" charset="-128"/>
                <a:cs typeface="Arial Unicode MS" pitchFamily="34" charset="-128"/>
              </a:rPr>
              <a:t>Philosophy of participation and program</a:t>
            </a:r>
          </a:p>
          <a:p>
            <a:r>
              <a:rPr lang="en-US" sz="2400" dirty="0">
                <a:latin typeface="Arial Unicode MS" pitchFamily="34" charset="-128"/>
                <a:ea typeface="Arial Unicode MS" pitchFamily="34" charset="-128"/>
                <a:cs typeface="Arial Unicode MS" pitchFamily="34" charset="-128"/>
              </a:rPr>
              <a:t>Parent Understanding of selection, play and code of conduct </a:t>
            </a:r>
            <a:r>
              <a:rPr lang="en-US" sz="2400" b="1" dirty="0">
                <a:solidFill>
                  <a:schemeClr val="accent3"/>
                </a:solidFill>
                <a:latin typeface="Arial Unicode MS" pitchFamily="34" charset="-128"/>
                <a:ea typeface="Arial Unicode MS" pitchFamily="34" charset="-128"/>
                <a:cs typeface="Arial Unicode MS" pitchFamily="34" charset="-128"/>
              </a:rPr>
              <a:t>– </a:t>
            </a:r>
            <a:r>
              <a:rPr lang="en-US" sz="2400" b="1" u="sng" dirty="0">
                <a:solidFill>
                  <a:schemeClr val="accent3"/>
                </a:solidFill>
                <a:latin typeface="Arial Unicode MS" pitchFamily="34" charset="-128"/>
                <a:ea typeface="Arial Unicode MS" pitchFamily="34" charset="-128"/>
                <a:cs typeface="Arial Unicode MS" pitchFamily="34" charset="-128"/>
              </a:rPr>
              <a:t>“I have read, understand, and am in agreement with …..”</a:t>
            </a:r>
          </a:p>
          <a:p>
            <a:r>
              <a:rPr lang="en-US" sz="2400" dirty="0">
                <a:latin typeface="Arial Unicode MS" pitchFamily="34" charset="-128"/>
                <a:ea typeface="Arial Unicode MS" pitchFamily="34" charset="-128"/>
                <a:cs typeface="Arial Unicode MS" pitchFamily="34" charset="-128"/>
              </a:rPr>
              <a:t>Violations of Code of Conduct (School/Athletic) and Disciplinary Action</a:t>
            </a:r>
          </a:p>
          <a:p>
            <a:r>
              <a:rPr lang="en-US" sz="2400" dirty="0">
                <a:latin typeface="Arial Unicode MS" pitchFamily="34" charset="-128"/>
                <a:ea typeface="Arial Unicode MS" pitchFamily="34" charset="-128"/>
                <a:cs typeface="Arial Unicode MS" pitchFamily="34" charset="-128"/>
              </a:rPr>
              <a:t>Coaches have a Responsibility to oversee players actions on and off the field/court</a:t>
            </a:r>
          </a:p>
          <a:p>
            <a:r>
              <a:rPr lang="en-US" sz="2400" dirty="0">
                <a:latin typeface="Arial Unicode MS" pitchFamily="34" charset="-128"/>
                <a:ea typeface="Arial Unicode MS" pitchFamily="34" charset="-128"/>
                <a:cs typeface="Arial Unicode MS" pitchFamily="34" charset="-128"/>
              </a:rPr>
              <a:t>Due process and disciplinary action- when and how is an athlete suspended/removed from a team?</a:t>
            </a:r>
          </a:p>
        </p:txBody>
      </p:sp>
    </p:spTree>
    <p:extLst>
      <p:ext uri="{BB962C8B-B14F-4D97-AF65-F5344CB8AC3E}">
        <p14:creationId xmlns:p14="http://schemas.microsoft.com/office/powerpoint/2010/main" val="5493519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latin typeface="Arial Black" pitchFamily="34" charset="0"/>
              </a:rPr>
              <a:t>Risk Management Responsibility  </a:t>
            </a:r>
            <a:br>
              <a:rPr lang="en-US" sz="3600" dirty="0">
                <a:latin typeface="Arial Black" pitchFamily="34" charset="0"/>
              </a:rPr>
            </a:br>
            <a:r>
              <a:rPr lang="en-US" sz="3600" dirty="0">
                <a:latin typeface="Arial Black" pitchFamily="34" charset="0"/>
              </a:rPr>
              <a:t>Sport specific</a:t>
            </a:r>
          </a:p>
        </p:txBody>
      </p:sp>
      <p:sp>
        <p:nvSpPr>
          <p:cNvPr id="3" name="Content Placeholder 2"/>
          <p:cNvSpPr>
            <a:spLocks noGrp="1"/>
          </p:cNvSpPr>
          <p:nvPr>
            <p:ph idx="1"/>
          </p:nvPr>
        </p:nvSpPr>
        <p:spPr>
          <a:xfrm>
            <a:off x="304800" y="2057401"/>
            <a:ext cx="8686800" cy="4571999"/>
          </a:xfrm>
        </p:spPr>
        <p:txBody>
          <a:bodyPr>
            <a:normAutofit fontScale="92500" lnSpcReduction="10000"/>
          </a:bodyPr>
          <a:lstStyle/>
          <a:p>
            <a:endParaRPr lang="en-US" dirty="0"/>
          </a:p>
          <a:p>
            <a:pPr lvl="8"/>
            <a:r>
              <a:rPr lang="en-US" sz="2400" b="1" u="sng" dirty="0">
                <a:solidFill>
                  <a:srgbClr val="FFFF00"/>
                </a:solidFill>
                <a:latin typeface="Arial Unicode MS" pitchFamily="34" charset="-128"/>
                <a:ea typeface="Arial Unicode MS" pitchFamily="34" charset="-128"/>
                <a:cs typeface="Arial Unicode MS" pitchFamily="34" charset="-128"/>
              </a:rPr>
              <a:t>General</a:t>
            </a:r>
          </a:p>
          <a:p>
            <a:r>
              <a:rPr lang="en-US" sz="1600" b="1" dirty="0">
                <a:latin typeface="Arial Unicode MS" pitchFamily="34" charset="-128"/>
                <a:ea typeface="Arial Unicode MS" pitchFamily="34" charset="-128"/>
                <a:cs typeface="Arial Unicode MS" pitchFamily="34" charset="-128"/>
              </a:rPr>
              <a:t>Physicals (No physical, no practice)      	Health History Forms</a:t>
            </a:r>
          </a:p>
          <a:p>
            <a:r>
              <a:rPr lang="en-US" sz="1600" b="1" dirty="0">
                <a:latin typeface="Arial Unicode MS" pitchFamily="34" charset="-128"/>
                <a:ea typeface="Arial Unicode MS" pitchFamily="34" charset="-128"/>
                <a:cs typeface="Arial Unicode MS" pitchFamily="34" charset="-128"/>
              </a:rPr>
              <a:t>AED Access/availability			Keep all records (Attendance, cuts)</a:t>
            </a:r>
          </a:p>
          <a:p>
            <a:r>
              <a:rPr lang="en-US" sz="1600" b="1" dirty="0">
                <a:latin typeface="Arial Unicode MS" pitchFamily="34" charset="-128"/>
                <a:ea typeface="Arial Unicode MS" pitchFamily="34" charset="-128"/>
                <a:cs typeface="Arial Unicode MS" pitchFamily="34" charset="-128"/>
              </a:rPr>
              <a:t>Keep your practice plans			Provide safe environment		</a:t>
            </a:r>
          </a:p>
          <a:p>
            <a:r>
              <a:rPr lang="en-US" sz="1600" b="1" dirty="0">
                <a:solidFill>
                  <a:srgbClr val="FFFF00"/>
                </a:solidFill>
                <a:latin typeface="Arial Unicode MS" pitchFamily="34" charset="-128"/>
                <a:ea typeface="Arial Unicode MS" pitchFamily="34" charset="-128"/>
                <a:cs typeface="Arial Unicode MS" pitchFamily="34" charset="-128"/>
              </a:rPr>
              <a:t>Know/observe NYSPHSAA rules (thunder/lightning, heat index, wind chill)</a:t>
            </a:r>
          </a:p>
          <a:p>
            <a:r>
              <a:rPr lang="en-US" sz="1600" b="1" dirty="0">
                <a:latin typeface="Arial Unicode MS" pitchFamily="34" charset="-128"/>
                <a:ea typeface="Arial Unicode MS" pitchFamily="34" charset="-128"/>
                <a:cs typeface="Arial Unicode MS" pitchFamily="34" charset="-128"/>
              </a:rPr>
              <a:t>SUPERVISE-SUPERVISE-SUPERVISE		Check Facility Daily</a:t>
            </a:r>
          </a:p>
          <a:p>
            <a:r>
              <a:rPr lang="en-US" sz="1600" b="1" dirty="0">
                <a:latin typeface="Arial Unicode MS" pitchFamily="34" charset="-128"/>
                <a:ea typeface="Arial Unicode MS" pitchFamily="34" charset="-128"/>
                <a:cs typeface="Arial Unicode MS" pitchFamily="34" charset="-128"/>
              </a:rPr>
              <a:t>Provide proper instruction			Follow Concussion Protocol to the letter</a:t>
            </a:r>
          </a:p>
          <a:p>
            <a:r>
              <a:rPr lang="en-US" sz="1600" b="1" dirty="0">
                <a:solidFill>
                  <a:srgbClr val="FFFF00"/>
                </a:solidFill>
                <a:latin typeface="Arial Unicode MS" pitchFamily="34" charset="-128"/>
                <a:ea typeface="Arial Unicode MS" pitchFamily="34" charset="-128"/>
                <a:cs typeface="Arial Unicode MS" pitchFamily="34" charset="-128"/>
              </a:rPr>
              <a:t>If NYSPHSAA rules say NO JEWELRY, don’t let them practice with jewelry on</a:t>
            </a:r>
          </a:p>
          <a:p>
            <a:r>
              <a:rPr lang="en-US" sz="1600" b="1" dirty="0">
                <a:solidFill>
                  <a:srgbClr val="FFFF00"/>
                </a:solidFill>
                <a:latin typeface="Arial Unicode MS" pitchFamily="34" charset="-128"/>
                <a:ea typeface="Arial Unicode MS" pitchFamily="34" charset="-128"/>
                <a:cs typeface="Arial Unicode MS" pitchFamily="34" charset="-128"/>
              </a:rPr>
              <a:t>No practice/games vs Alumni during breaks, vacations, end of college year</a:t>
            </a:r>
          </a:p>
          <a:p>
            <a:r>
              <a:rPr lang="en-US" sz="1600" b="1" dirty="0">
                <a:latin typeface="Arial Unicode MS" pitchFamily="34" charset="-128"/>
                <a:ea typeface="Arial Unicode MS" pitchFamily="34" charset="-128"/>
                <a:cs typeface="Arial Unicode MS" pitchFamily="34" charset="-128"/>
              </a:rPr>
              <a:t>No Student/Faculty games			Captains Practices? Know the risks</a:t>
            </a:r>
          </a:p>
          <a:p>
            <a:r>
              <a:rPr lang="en-US" sz="1600" b="1" dirty="0">
                <a:latin typeface="Arial Unicode MS" pitchFamily="34" charset="-128"/>
                <a:ea typeface="Arial Unicode MS" pitchFamily="34" charset="-128"/>
                <a:cs typeface="Arial Unicode MS" pitchFamily="34" charset="-128"/>
              </a:rPr>
              <a:t>Do not let modified (7-8) practice/play vs. JV/varsity unless APP approved </a:t>
            </a:r>
          </a:p>
          <a:p>
            <a:r>
              <a:rPr lang="en-US" sz="1600" b="1" dirty="0">
                <a:solidFill>
                  <a:srgbClr val="FFFF00"/>
                </a:solidFill>
                <a:latin typeface="Arial Unicode MS" pitchFamily="34" charset="-128"/>
                <a:ea typeface="Arial Unicode MS" pitchFamily="34" charset="-128"/>
                <a:cs typeface="Arial Unicode MS" pitchFamily="34" charset="-128"/>
              </a:rPr>
              <a:t>Report ANY/ALL injuries (with proper paperwork) to appropriate school personnel</a:t>
            </a:r>
          </a:p>
          <a:p>
            <a:r>
              <a:rPr lang="en-US" sz="1600" b="1" dirty="0">
                <a:latin typeface="Arial Unicode MS" pitchFamily="34" charset="-128"/>
                <a:ea typeface="Arial Unicode MS" pitchFamily="34" charset="-128"/>
                <a:cs typeface="Arial Unicode MS" pitchFamily="34" charset="-128"/>
              </a:rPr>
              <a:t>Be careful when texting individual players</a:t>
            </a:r>
          </a:p>
          <a:p>
            <a:endParaRPr lang="en-US" sz="1600" b="1" dirty="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5A913-C242-BE55-3D8A-46C612B9BB00}"/>
              </a:ext>
            </a:extLst>
          </p:cNvPr>
          <p:cNvSpPr>
            <a:spLocks noGrp="1"/>
          </p:cNvSpPr>
          <p:nvPr>
            <p:ph type="title"/>
          </p:nvPr>
        </p:nvSpPr>
        <p:spPr/>
        <p:txBody>
          <a:bodyPr>
            <a:normAutofit/>
          </a:bodyPr>
          <a:lstStyle/>
          <a:p>
            <a:r>
              <a:rPr lang="en-US" sz="3200" dirty="0">
                <a:latin typeface="Arial Black" panose="020B0A04020102020204" pitchFamily="34" charset="0"/>
              </a:rPr>
              <a:t>RISK MANAGEMENT RESPOSIBILITY</a:t>
            </a:r>
          </a:p>
        </p:txBody>
      </p:sp>
      <p:sp>
        <p:nvSpPr>
          <p:cNvPr id="3" name="Content Placeholder 2">
            <a:extLst>
              <a:ext uri="{FF2B5EF4-FFF2-40B4-BE49-F238E27FC236}">
                <a16:creationId xmlns:a16="http://schemas.microsoft.com/office/drawing/2014/main" id="{1E2513B4-E324-7B4D-3356-5796972DA2C5}"/>
              </a:ext>
            </a:extLst>
          </p:cNvPr>
          <p:cNvSpPr>
            <a:spLocks noGrp="1"/>
          </p:cNvSpPr>
          <p:nvPr>
            <p:ph idx="1"/>
          </p:nvPr>
        </p:nvSpPr>
        <p:spPr>
          <a:xfrm>
            <a:off x="304800" y="2194560"/>
            <a:ext cx="8610600" cy="4358640"/>
          </a:xfrm>
        </p:spPr>
        <p:txBody>
          <a:bodyPr>
            <a:normAutofit fontScale="92500" lnSpcReduction="10000"/>
          </a:bodyPr>
          <a:lstStyle/>
          <a:p>
            <a:r>
              <a:rPr lang="en-US" sz="2000" b="1" u="sng" dirty="0">
                <a:solidFill>
                  <a:srgbClr val="FFFF00"/>
                </a:solidFill>
              </a:rPr>
              <a:t>Basketball</a:t>
            </a:r>
          </a:p>
          <a:p>
            <a:r>
              <a:rPr lang="en-US" sz="1800" dirty="0"/>
              <a:t>Check Gym condition			Lighting</a:t>
            </a:r>
          </a:p>
          <a:p>
            <a:r>
              <a:rPr lang="en-US" sz="1800" dirty="0"/>
              <a:t>Padding on underside of backboard	Don’t sprint to wall</a:t>
            </a:r>
          </a:p>
          <a:p>
            <a:r>
              <a:rPr lang="en-US" sz="2000" b="1" u="sng" dirty="0">
                <a:solidFill>
                  <a:srgbClr val="FFFF00"/>
                </a:solidFill>
              </a:rPr>
              <a:t>Baseball – Softball</a:t>
            </a:r>
          </a:p>
          <a:p>
            <a:r>
              <a:rPr lang="en-US" sz="1800" dirty="0"/>
              <a:t>Field Condition (lips, holes, bases)	Helmets (wear during BP)</a:t>
            </a:r>
          </a:p>
          <a:p>
            <a:r>
              <a:rPr lang="en-US" sz="1800" dirty="0"/>
              <a:t>Equipment (Screens, no holes)		Use NOCSAE approved gear</a:t>
            </a:r>
          </a:p>
          <a:p>
            <a:r>
              <a:rPr lang="en-US" sz="1800" dirty="0"/>
              <a:t>Sliding, Be able to prove you taught it	Use approved bats</a:t>
            </a:r>
          </a:p>
          <a:p>
            <a:r>
              <a:rPr lang="en-US" sz="1800" dirty="0"/>
              <a:t>Fencing – make sure double rolled	Warm up throw in same direction</a:t>
            </a:r>
          </a:p>
          <a:p>
            <a:r>
              <a:rPr lang="en-US" sz="1800" dirty="0"/>
              <a:t>Only Coach runs pitching machine	Have DETAILED PRACTICES</a:t>
            </a:r>
          </a:p>
          <a:p>
            <a:r>
              <a:rPr lang="en-US" sz="2000" b="1" u="sng" dirty="0">
                <a:solidFill>
                  <a:srgbClr val="FFFF00"/>
                </a:solidFill>
              </a:rPr>
              <a:t>Cross Country</a:t>
            </a:r>
          </a:p>
          <a:p>
            <a:r>
              <a:rPr lang="en-US" sz="1800" dirty="0"/>
              <a:t> Supervision while on course		Course maintenance</a:t>
            </a:r>
          </a:p>
          <a:p>
            <a:r>
              <a:rPr lang="en-US" sz="1800" dirty="0"/>
              <a:t>If girls team and boys team practice together – keep an eye on them			</a:t>
            </a:r>
          </a:p>
          <a:p>
            <a:endParaRPr lang="en-US" sz="1600" b="1" u="sng" dirty="0"/>
          </a:p>
        </p:txBody>
      </p:sp>
    </p:spTree>
    <p:extLst>
      <p:ext uri="{BB962C8B-B14F-4D97-AF65-F5344CB8AC3E}">
        <p14:creationId xmlns:p14="http://schemas.microsoft.com/office/powerpoint/2010/main" val="553996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23A93-A896-4313-5825-9FA3D508B93B}"/>
              </a:ext>
            </a:extLst>
          </p:cNvPr>
          <p:cNvSpPr>
            <a:spLocks noGrp="1"/>
          </p:cNvSpPr>
          <p:nvPr>
            <p:ph type="title"/>
          </p:nvPr>
        </p:nvSpPr>
        <p:spPr/>
        <p:txBody>
          <a:bodyPr>
            <a:normAutofit/>
          </a:bodyPr>
          <a:lstStyle/>
          <a:p>
            <a:r>
              <a:rPr lang="en-US" sz="3200" b="1" dirty="0">
                <a:latin typeface="Arial Black" panose="020B0A04020102020204" pitchFamily="34" charset="0"/>
              </a:rPr>
              <a:t>RISK MANAGEMENT RESPONSIBILITY</a:t>
            </a:r>
          </a:p>
        </p:txBody>
      </p:sp>
      <p:sp>
        <p:nvSpPr>
          <p:cNvPr id="3" name="Content Placeholder 2">
            <a:extLst>
              <a:ext uri="{FF2B5EF4-FFF2-40B4-BE49-F238E27FC236}">
                <a16:creationId xmlns:a16="http://schemas.microsoft.com/office/drawing/2014/main" id="{68DE5E21-1C4C-046F-E5B3-1F103CA98F36}"/>
              </a:ext>
            </a:extLst>
          </p:cNvPr>
          <p:cNvSpPr>
            <a:spLocks noGrp="1"/>
          </p:cNvSpPr>
          <p:nvPr>
            <p:ph idx="1"/>
          </p:nvPr>
        </p:nvSpPr>
        <p:spPr>
          <a:xfrm>
            <a:off x="594360" y="2194560"/>
            <a:ext cx="8092440" cy="4069080"/>
          </a:xfrm>
        </p:spPr>
        <p:txBody>
          <a:bodyPr>
            <a:normAutofit lnSpcReduction="10000"/>
          </a:bodyPr>
          <a:lstStyle/>
          <a:p>
            <a:r>
              <a:rPr lang="en-US" sz="2000" b="1" u="sng" dirty="0">
                <a:solidFill>
                  <a:srgbClr val="FFFF00"/>
                </a:solidFill>
              </a:rPr>
              <a:t>Cheerleading</a:t>
            </a:r>
          </a:p>
          <a:p>
            <a:r>
              <a:rPr lang="en-US" sz="1800" dirty="0"/>
              <a:t>Matting		Spotters			Throws</a:t>
            </a:r>
          </a:p>
          <a:p>
            <a:r>
              <a:rPr lang="en-US" sz="1800" dirty="0"/>
              <a:t>Progression of skills, difficulties</a:t>
            </a:r>
          </a:p>
          <a:p>
            <a:r>
              <a:rPr lang="en-US" sz="2000" b="1" u="sng" dirty="0">
                <a:solidFill>
                  <a:srgbClr val="FFFF00"/>
                </a:solidFill>
              </a:rPr>
              <a:t>Football</a:t>
            </a:r>
          </a:p>
          <a:p>
            <a:r>
              <a:rPr lang="en-US" sz="1800" dirty="0">
                <a:solidFill>
                  <a:srgbClr val="FFFFFF"/>
                </a:solidFill>
              </a:rPr>
              <a:t>Field Conditions	Goal Post padding	Limit Contact</a:t>
            </a:r>
          </a:p>
          <a:p>
            <a:r>
              <a:rPr lang="en-US" sz="1800" dirty="0">
                <a:solidFill>
                  <a:srgbClr val="FFFFFF"/>
                </a:solidFill>
              </a:rPr>
              <a:t>Check sleds, etc.	Individual Equipment, check daily</a:t>
            </a:r>
          </a:p>
          <a:p>
            <a:r>
              <a:rPr lang="en-US" sz="1800" dirty="0">
                <a:solidFill>
                  <a:srgbClr val="FFFFFF"/>
                </a:solidFill>
              </a:rPr>
              <a:t>Be aware of size differential		</a:t>
            </a:r>
            <a:r>
              <a:rPr lang="en-US" sz="1800" b="1" dirty="0">
                <a:solidFill>
                  <a:srgbClr val="FFFFFF"/>
                </a:solidFill>
              </a:rPr>
              <a:t>SUPERVISE-SUPERVISE</a:t>
            </a:r>
          </a:p>
          <a:p>
            <a:r>
              <a:rPr lang="en-US" sz="1800" b="1" u="sng" dirty="0">
                <a:solidFill>
                  <a:srgbClr val="FFFF00"/>
                </a:solidFill>
              </a:rPr>
              <a:t>Field Hockey</a:t>
            </a:r>
          </a:p>
          <a:p>
            <a:r>
              <a:rPr lang="en-US" sz="1800" dirty="0"/>
              <a:t>Check Equipment</a:t>
            </a:r>
            <a:r>
              <a:rPr lang="en-US" sz="1800" dirty="0">
                <a:solidFill>
                  <a:srgbClr val="FFFFFF"/>
                </a:solidFill>
              </a:rPr>
              <a:t> 	Goggles	Goalie practice, supervision</a:t>
            </a:r>
          </a:p>
          <a:p>
            <a:r>
              <a:rPr lang="en-US" sz="1800" b="1" u="sng" dirty="0">
                <a:solidFill>
                  <a:srgbClr val="FFFF00"/>
                </a:solidFill>
              </a:rPr>
              <a:t>Golf</a:t>
            </a:r>
          </a:p>
          <a:p>
            <a:r>
              <a:rPr lang="en-US" sz="1800" dirty="0"/>
              <a:t>AED availability	Supervision 	Avoid kids mingling w/ public</a:t>
            </a:r>
          </a:p>
          <a:p>
            <a:endParaRPr lang="en-US" sz="1800" dirty="0"/>
          </a:p>
        </p:txBody>
      </p:sp>
    </p:spTree>
    <p:extLst>
      <p:ext uri="{BB962C8B-B14F-4D97-AF65-F5344CB8AC3E}">
        <p14:creationId xmlns:p14="http://schemas.microsoft.com/office/powerpoint/2010/main" val="11353540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DBF1D-F34C-50F8-9D97-678E4FEAC15D}"/>
              </a:ext>
            </a:extLst>
          </p:cNvPr>
          <p:cNvSpPr>
            <a:spLocks noGrp="1"/>
          </p:cNvSpPr>
          <p:nvPr>
            <p:ph type="title"/>
          </p:nvPr>
        </p:nvSpPr>
        <p:spPr/>
        <p:txBody>
          <a:bodyPr>
            <a:normAutofit/>
          </a:bodyPr>
          <a:lstStyle/>
          <a:p>
            <a:r>
              <a:rPr lang="en-US" sz="3200" dirty="0">
                <a:latin typeface="Arial Black" panose="020B0A04020102020204" pitchFamily="34" charset="0"/>
              </a:rPr>
              <a:t>Risk Management Responsibility</a:t>
            </a:r>
          </a:p>
        </p:txBody>
      </p:sp>
      <p:sp>
        <p:nvSpPr>
          <p:cNvPr id="3" name="Content Placeholder 2">
            <a:extLst>
              <a:ext uri="{FF2B5EF4-FFF2-40B4-BE49-F238E27FC236}">
                <a16:creationId xmlns:a16="http://schemas.microsoft.com/office/drawing/2014/main" id="{80317DD5-8952-F4B8-D5DE-C1EB5DBEAB5C}"/>
              </a:ext>
            </a:extLst>
          </p:cNvPr>
          <p:cNvSpPr>
            <a:spLocks noGrp="1"/>
          </p:cNvSpPr>
          <p:nvPr>
            <p:ph idx="1"/>
          </p:nvPr>
        </p:nvSpPr>
        <p:spPr>
          <a:xfrm>
            <a:off x="594360" y="1905000"/>
            <a:ext cx="8321040" cy="4648200"/>
          </a:xfrm>
        </p:spPr>
        <p:txBody>
          <a:bodyPr>
            <a:normAutofit/>
          </a:bodyPr>
          <a:lstStyle/>
          <a:p>
            <a:r>
              <a:rPr lang="en-US" sz="2000" b="1" u="sng" dirty="0">
                <a:solidFill>
                  <a:srgbClr val="FFFF00"/>
                </a:solidFill>
              </a:rPr>
              <a:t>Ice Hockey</a:t>
            </a:r>
            <a:endParaRPr lang="en-US" sz="2000" b="1" u="sng" dirty="0"/>
          </a:p>
          <a:p>
            <a:r>
              <a:rPr lang="en-US" sz="1800" dirty="0"/>
              <a:t>Ice conditions		Check gear, sticks	NO HORSEPLAY</a:t>
            </a:r>
          </a:p>
          <a:p>
            <a:r>
              <a:rPr lang="en-US" sz="1800" dirty="0"/>
              <a:t>Supervise Goalie Practice</a:t>
            </a:r>
          </a:p>
          <a:p>
            <a:r>
              <a:rPr lang="en-US" sz="2000" b="1" u="sng" dirty="0">
                <a:solidFill>
                  <a:srgbClr val="FFFF00"/>
                </a:solidFill>
              </a:rPr>
              <a:t>Lacrosse</a:t>
            </a:r>
          </a:p>
          <a:p>
            <a:r>
              <a:rPr lang="en-US" sz="1800" dirty="0"/>
              <a:t>Field Conditions	Helmets, pads (boys)	Goggles (girls)</a:t>
            </a:r>
          </a:p>
          <a:p>
            <a:r>
              <a:rPr lang="en-US" sz="1800" dirty="0"/>
              <a:t>Have nets behind goals, to block errant shots from other fields</a:t>
            </a:r>
          </a:p>
          <a:p>
            <a:r>
              <a:rPr lang="en-US" sz="1800" dirty="0"/>
              <a:t>Supervise Goalie practice</a:t>
            </a:r>
          </a:p>
          <a:p>
            <a:r>
              <a:rPr lang="en-US" sz="2000" b="1" u="sng" dirty="0">
                <a:solidFill>
                  <a:srgbClr val="FFFF00"/>
                </a:solidFill>
              </a:rPr>
              <a:t>Soccer</a:t>
            </a:r>
            <a:endParaRPr lang="en-US" sz="1800" dirty="0"/>
          </a:p>
          <a:p>
            <a:r>
              <a:rPr lang="en-US" sz="1800" dirty="0"/>
              <a:t>Field/Goal conditions	</a:t>
            </a:r>
            <a:r>
              <a:rPr lang="en-US" sz="1800"/>
              <a:t>		Goalie </a:t>
            </a:r>
            <a:r>
              <a:rPr lang="en-US" sz="1800" dirty="0"/>
              <a:t>practice supervision</a:t>
            </a:r>
          </a:p>
          <a:p>
            <a:r>
              <a:rPr lang="en-US" sz="2000" b="1" u="sng" dirty="0">
                <a:solidFill>
                  <a:srgbClr val="FFFF00"/>
                </a:solidFill>
              </a:rPr>
              <a:t>Tennis</a:t>
            </a:r>
          </a:p>
          <a:p>
            <a:r>
              <a:rPr lang="en-US" sz="1800" dirty="0"/>
              <a:t>Court conditions, slippery, wet, cracks		Padding on stanchions</a:t>
            </a:r>
          </a:p>
          <a:p>
            <a:r>
              <a:rPr lang="en-US" sz="1800" dirty="0"/>
              <a:t>Mingling with public if on public courts</a:t>
            </a:r>
          </a:p>
          <a:p>
            <a:endParaRPr lang="en-US" sz="1800" dirty="0"/>
          </a:p>
          <a:p>
            <a:endParaRPr lang="en-US" sz="2000" dirty="0"/>
          </a:p>
        </p:txBody>
      </p:sp>
    </p:spTree>
    <p:extLst>
      <p:ext uri="{BB962C8B-B14F-4D97-AF65-F5344CB8AC3E}">
        <p14:creationId xmlns:p14="http://schemas.microsoft.com/office/powerpoint/2010/main" val="25439304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F64F9-A869-D2F9-A4FB-9B7F18877679}"/>
              </a:ext>
            </a:extLst>
          </p:cNvPr>
          <p:cNvSpPr>
            <a:spLocks noGrp="1"/>
          </p:cNvSpPr>
          <p:nvPr>
            <p:ph type="title"/>
          </p:nvPr>
        </p:nvSpPr>
        <p:spPr/>
        <p:txBody>
          <a:bodyPr>
            <a:normAutofit/>
          </a:bodyPr>
          <a:lstStyle/>
          <a:p>
            <a:r>
              <a:rPr lang="en-US" sz="3200" b="1" dirty="0" err="1">
                <a:latin typeface="Arial Black" panose="020B0A04020102020204" pitchFamily="34" charset="0"/>
              </a:rPr>
              <a:t>rIsk</a:t>
            </a:r>
            <a:r>
              <a:rPr lang="en-US" sz="3200" b="1" dirty="0">
                <a:latin typeface="Arial Black" panose="020B0A04020102020204" pitchFamily="34" charset="0"/>
              </a:rPr>
              <a:t> management responsibility</a:t>
            </a:r>
          </a:p>
        </p:txBody>
      </p:sp>
      <p:sp>
        <p:nvSpPr>
          <p:cNvPr id="3" name="Content Placeholder 2">
            <a:extLst>
              <a:ext uri="{FF2B5EF4-FFF2-40B4-BE49-F238E27FC236}">
                <a16:creationId xmlns:a16="http://schemas.microsoft.com/office/drawing/2014/main" id="{ECD32B61-A823-F86F-9537-8047D7C17272}"/>
              </a:ext>
            </a:extLst>
          </p:cNvPr>
          <p:cNvSpPr>
            <a:spLocks noGrp="1"/>
          </p:cNvSpPr>
          <p:nvPr>
            <p:ph idx="1"/>
          </p:nvPr>
        </p:nvSpPr>
        <p:spPr>
          <a:xfrm>
            <a:off x="594360" y="2194560"/>
            <a:ext cx="7955280" cy="4358640"/>
          </a:xfrm>
        </p:spPr>
        <p:txBody>
          <a:bodyPr>
            <a:normAutofit fontScale="92500" lnSpcReduction="10000"/>
          </a:bodyPr>
          <a:lstStyle/>
          <a:p>
            <a:r>
              <a:rPr lang="en-US" sz="2000" b="1" u="sng" dirty="0">
                <a:solidFill>
                  <a:srgbClr val="FFFF00"/>
                </a:solidFill>
                <a:latin typeface="+mj-lt"/>
              </a:rPr>
              <a:t>Swimming and Diving</a:t>
            </a:r>
          </a:p>
          <a:p>
            <a:r>
              <a:rPr lang="en-US" sz="1800" dirty="0">
                <a:latin typeface="+mj-lt"/>
              </a:rPr>
              <a:t>Lifeguards (Ratio LG/swimmers)		Coach as a Life Guard???</a:t>
            </a:r>
          </a:p>
          <a:p>
            <a:r>
              <a:rPr lang="en-US" sz="1800" dirty="0">
                <a:latin typeface="+mj-lt"/>
              </a:rPr>
              <a:t>Diving (Progression)			Check equipment</a:t>
            </a:r>
          </a:p>
          <a:p>
            <a:r>
              <a:rPr lang="en-US" sz="2000" b="1" u="sng" dirty="0">
                <a:solidFill>
                  <a:srgbClr val="FFFF00"/>
                </a:solidFill>
                <a:latin typeface="+mj-lt"/>
              </a:rPr>
              <a:t>Track and Field (outdoor)</a:t>
            </a:r>
          </a:p>
          <a:p>
            <a:r>
              <a:rPr lang="en-US" sz="1800" dirty="0">
                <a:latin typeface="+mj-lt"/>
              </a:rPr>
              <a:t>Supervision (usually 50+ students, both sexes) ideally four coaches</a:t>
            </a:r>
          </a:p>
          <a:p>
            <a:r>
              <a:rPr lang="en-US" sz="1800" dirty="0">
                <a:latin typeface="+mj-lt"/>
              </a:rPr>
              <a:t>(sprints, jumps, throws, distance)</a:t>
            </a:r>
          </a:p>
          <a:p>
            <a:r>
              <a:rPr lang="en-US" sz="1800" dirty="0">
                <a:latin typeface="+mj-lt"/>
              </a:rPr>
              <a:t>Equipment set-up, takedown, don’t leave equipment out</a:t>
            </a:r>
          </a:p>
          <a:p>
            <a:r>
              <a:rPr lang="en-US" sz="1800" dirty="0">
                <a:latin typeface="+mj-lt"/>
              </a:rPr>
              <a:t>Mats (pole vault, high jump), hurdles (put away or lock up)</a:t>
            </a:r>
          </a:p>
          <a:p>
            <a:r>
              <a:rPr lang="en-US" sz="1800" dirty="0">
                <a:latin typeface="+mj-lt"/>
              </a:rPr>
              <a:t>Track open to public or locked after team use?</a:t>
            </a:r>
          </a:p>
          <a:p>
            <a:r>
              <a:rPr lang="en-US" sz="1800" dirty="0">
                <a:latin typeface="+mj-lt"/>
              </a:rPr>
              <a:t>Shot and discus in designated areas only</a:t>
            </a:r>
          </a:p>
          <a:p>
            <a:r>
              <a:rPr lang="en-US" sz="1800" dirty="0">
                <a:latin typeface="+mj-lt"/>
              </a:rPr>
              <a:t>Appropriate poles for vaulters</a:t>
            </a:r>
          </a:p>
          <a:p>
            <a:r>
              <a:rPr lang="en-US" sz="1800" dirty="0">
                <a:latin typeface="+mj-lt"/>
              </a:rPr>
              <a:t>Jumping pits care/maintenance</a:t>
            </a:r>
          </a:p>
          <a:p>
            <a:r>
              <a:rPr lang="en-US" sz="1800" dirty="0">
                <a:latin typeface="+mj-lt"/>
              </a:rPr>
              <a:t>Steeplechase jump, drained or not</a:t>
            </a:r>
          </a:p>
        </p:txBody>
      </p:sp>
    </p:spTree>
    <p:extLst>
      <p:ext uri="{BB962C8B-B14F-4D97-AF65-F5344CB8AC3E}">
        <p14:creationId xmlns:p14="http://schemas.microsoft.com/office/powerpoint/2010/main" val="3640537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B094B-98F2-50C8-7AE7-80CECE33E58E}"/>
              </a:ext>
            </a:extLst>
          </p:cNvPr>
          <p:cNvSpPr>
            <a:spLocks noGrp="1"/>
          </p:cNvSpPr>
          <p:nvPr>
            <p:ph type="title"/>
          </p:nvPr>
        </p:nvSpPr>
        <p:spPr/>
        <p:txBody>
          <a:bodyPr>
            <a:normAutofit/>
          </a:bodyPr>
          <a:lstStyle/>
          <a:p>
            <a:r>
              <a:rPr lang="en-US" sz="3200" b="1" dirty="0">
                <a:latin typeface="Arial Black" panose="020B0A04020102020204" pitchFamily="34" charset="0"/>
              </a:rPr>
              <a:t>RISK MANAGEMENT RESPONSIBILITY</a:t>
            </a:r>
          </a:p>
        </p:txBody>
      </p:sp>
      <p:sp>
        <p:nvSpPr>
          <p:cNvPr id="3" name="Content Placeholder 2">
            <a:extLst>
              <a:ext uri="{FF2B5EF4-FFF2-40B4-BE49-F238E27FC236}">
                <a16:creationId xmlns:a16="http://schemas.microsoft.com/office/drawing/2014/main" id="{F87C35D7-E13C-6A0C-F14E-1D1AB8CE7D4E}"/>
              </a:ext>
            </a:extLst>
          </p:cNvPr>
          <p:cNvSpPr>
            <a:spLocks noGrp="1"/>
          </p:cNvSpPr>
          <p:nvPr>
            <p:ph idx="1"/>
          </p:nvPr>
        </p:nvSpPr>
        <p:spPr>
          <a:xfrm>
            <a:off x="594360" y="2194560"/>
            <a:ext cx="7955280" cy="4434840"/>
          </a:xfrm>
        </p:spPr>
        <p:txBody>
          <a:bodyPr>
            <a:normAutofit/>
          </a:bodyPr>
          <a:lstStyle/>
          <a:p>
            <a:r>
              <a:rPr lang="en-US" sz="2000" b="1" u="sng" dirty="0">
                <a:solidFill>
                  <a:srgbClr val="FFFF00"/>
                </a:solidFill>
              </a:rPr>
              <a:t>Track and Field (Indoor)</a:t>
            </a:r>
          </a:p>
          <a:p>
            <a:r>
              <a:rPr lang="en-US" sz="1800" dirty="0"/>
              <a:t>Running in Halls (Time frame, make sure teachers/students, custodians know when student/athletes will be running in the halls)</a:t>
            </a:r>
          </a:p>
          <a:p>
            <a:r>
              <a:rPr lang="en-US" sz="1800" dirty="0"/>
              <a:t>When running outside – Check on wind chill, road, track conditions, ice, slush, traffic</a:t>
            </a:r>
          </a:p>
          <a:p>
            <a:r>
              <a:rPr lang="en-US" sz="1800" dirty="0"/>
              <a:t>Equipment storage indoors – Hurdles, pits, bars</a:t>
            </a:r>
          </a:p>
          <a:p>
            <a:r>
              <a:rPr lang="en-US" sz="2000" b="1" u="sng" dirty="0">
                <a:solidFill>
                  <a:srgbClr val="FFFF00"/>
                </a:solidFill>
              </a:rPr>
              <a:t>Volleyball</a:t>
            </a:r>
          </a:p>
          <a:p>
            <a:r>
              <a:rPr lang="en-US" sz="1800" dirty="0"/>
              <a:t>Gym condition		Lighting</a:t>
            </a:r>
          </a:p>
          <a:p>
            <a:r>
              <a:rPr lang="en-US" sz="1800" dirty="0"/>
              <a:t>Padding on stanchions	Boys 7’ net, girls 6’, keep separate</a:t>
            </a:r>
          </a:p>
          <a:p>
            <a:r>
              <a:rPr lang="en-US" sz="2000" b="1" u="sng" dirty="0">
                <a:solidFill>
                  <a:srgbClr val="FFFF00"/>
                </a:solidFill>
              </a:rPr>
              <a:t>Wrestling</a:t>
            </a:r>
          </a:p>
          <a:p>
            <a:r>
              <a:rPr lang="en-US" sz="1800" dirty="0"/>
              <a:t>Mats, washed, taped 		Size differential (no 92# vs 285#)</a:t>
            </a:r>
          </a:p>
          <a:p>
            <a:r>
              <a:rPr lang="en-US" sz="1800" dirty="0"/>
              <a:t>TEACH moves and counters, progressions</a:t>
            </a:r>
            <a:endParaRPr lang="en-US" sz="2000" dirty="0"/>
          </a:p>
        </p:txBody>
      </p:sp>
    </p:spTree>
    <p:extLst>
      <p:ext uri="{BB962C8B-B14F-4D97-AF65-F5344CB8AC3E}">
        <p14:creationId xmlns:p14="http://schemas.microsoft.com/office/powerpoint/2010/main" val="2792633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Black" pitchFamily="34" charset="0"/>
              </a:rPr>
              <a:t>Coaches Legal Duties</a:t>
            </a:r>
          </a:p>
        </p:txBody>
      </p:sp>
      <p:sp>
        <p:nvSpPr>
          <p:cNvPr id="3" name="Content Placeholder 2"/>
          <p:cNvSpPr>
            <a:spLocks noGrp="1"/>
          </p:cNvSpPr>
          <p:nvPr>
            <p:ph idx="1"/>
          </p:nvPr>
        </p:nvSpPr>
        <p:spPr/>
        <p:txBody>
          <a:bodyPr>
            <a:normAutofit/>
          </a:bodyPr>
          <a:lstStyle/>
          <a:p>
            <a:r>
              <a:rPr lang="en-US" b="1" dirty="0">
                <a:latin typeface="Arial Unicode MS" pitchFamily="34" charset="-128"/>
                <a:ea typeface="Arial Unicode MS" pitchFamily="34" charset="-128"/>
                <a:cs typeface="Arial Unicode MS" pitchFamily="34" charset="-128"/>
              </a:rPr>
              <a:t>Properly Plan </a:t>
            </a:r>
            <a:r>
              <a:rPr lang="en-US" dirty="0">
                <a:latin typeface="Arial Unicode MS" pitchFamily="34" charset="-128"/>
                <a:ea typeface="Arial Unicode MS" pitchFamily="34" charset="-128"/>
                <a:cs typeface="Arial Unicode MS" pitchFamily="34" charset="-128"/>
              </a:rPr>
              <a:t>(practice/game plans)</a:t>
            </a:r>
          </a:p>
          <a:p>
            <a:r>
              <a:rPr lang="en-US" b="1" dirty="0">
                <a:latin typeface="Arial Unicode MS" pitchFamily="34" charset="-128"/>
                <a:ea typeface="Arial Unicode MS" pitchFamily="34" charset="-128"/>
                <a:cs typeface="Arial Unicode MS" pitchFamily="34" charset="-128"/>
              </a:rPr>
              <a:t>Provide proper instruction </a:t>
            </a:r>
            <a:r>
              <a:rPr lang="en-US" dirty="0">
                <a:latin typeface="Arial Unicode MS" pitchFamily="34" charset="-128"/>
                <a:ea typeface="Arial Unicode MS" pitchFamily="34" charset="-128"/>
                <a:cs typeface="Arial Unicode MS" pitchFamily="34" charset="-128"/>
              </a:rPr>
              <a:t>(clinics, join professional organizations)</a:t>
            </a:r>
          </a:p>
          <a:p>
            <a:r>
              <a:rPr lang="en-US" b="1" dirty="0">
                <a:latin typeface="Arial Unicode MS" pitchFamily="34" charset="-128"/>
                <a:ea typeface="Arial Unicode MS" pitchFamily="34" charset="-128"/>
                <a:cs typeface="Arial Unicode MS" pitchFamily="34" charset="-128"/>
              </a:rPr>
              <a:t>Warn of inherent risks </a:t>
            </a:r>
            <a:r>
              <a:rPr lang="en-US" dirty="0">
                <a:latin typeface="Arial Unicode MS" pitchFamily="34" charset="-128"/>
                <a:ea typeface="Arial Unicode MS" pitchFamily="34" charset="-128"/>
                <a:cs typeface="Arial Unicode MS" pitchFamily="34" charset="-128"/>
              </a:rPr>
              <a:t>(pre-season meeting)</a:t>
            </a:r>
          </a:p>
          <a:p>
            <a:r>
              <a:rPr lang="en-US" b="1" dirty="0">
                <a:latin typeface="Arial Unicode MS" pitchFamily="34" charset="-128"/>
                <a:ea typeface="Arial Unicode MS" pitchFamily="34" charset="-128"/>
                <a:cs typeface="Arial Unicode MS" pitchFamily="34" charset="-128"/>
              </a:rPr>
              <a:t>Provide a safe physical environment</a:t>
            </a:r>
          </a:p>
          <a:p>
            <a:r>
              <a:rPr lang="en-US" b="1" dirty="0">
                <a:latin typeface="Arial Unicode MS" pitchFamily="34" charset="-128"/>
                <a:ea typeface="Arial Unicode MS" pitchFamily="34" charset="-128"/>
                <a:cs typeface="Arial Unicode MS" pitchFamily="34" charset="-128"/>
              </a:rPr>
              <a:t>Provide adequate and proper equipment</a:t>
            </a:r>
          </a:p>
          <a:p>
            <a:r>
              <a:rPr lang="en-US" b="1" dirty="0">
                <a:latin typeface="Arial Unicode MS" pitchFamily="34" charset="-128"/>
                <a:ea typeface="Arial Unicode MS" pitchFamily="34" charset="-128"/>
                <a:cs typeface="Arial Unicode MS" pitchFamily="34" charset="-128"/>
              </a:rPr>
              <a:t>Match athletes appropriately </a:t>
            </a:r>
            <a:r>
              <a:rPr lang="en-US" dirty="0">
                <a:latin typeface="Arial Unicode MS" pitchFamily="34" charset="-128"/>
                <a:ea typeface="Arial Unicode MS" pitchFamily="34" charset="-128"/>
                <a:cs typeface="Arial Unicode MS" pitchFamily="34" charset="-128"/>
              </a:rPr>
              <a:t>(wrestling, football, contact sports)</a:t>
            </a:r>
          </a:p>
          <a:p>
            <a:r>
              <a:rPr lang="en-US" b="1" dirty="0">
                <a:latin typeface="Arial Unicode MS" pitchFamily="34" charset="-128"/>
                <a:ea typeface="Arial Unicode MS" pitchFamily="34" charset="-128"/>
                <a:cs typeface="Arial Unicode MS" pitchFamily="34" charset="-128"/>
              </a:rPr>
              <a:t>Evaluate athletes for injuries </a:t>
            </a:r>
            <a:r>
              <a:rPr lang="en-US" dirty="0">
                <a:latin typeface="Arial Unicode MS" pitchFamily="34" charset="-128"/>
                <a:ea typeface="Arial Unicode MS" pitchFamily="34" charset="-128"/>
                <a:cs typeface="Arial Unicode MS" pitchFamily="34" charset="-128"/>
              </a:rPr>
              <a:t>(</a:t>
            </a:r>
            <a:r>
              <a:rPr lang="en-US" b="1" dirty="0">
                <a:solidFill>
                  <a:srgbClr val="FF0000"/>
                </a:solidFill>
                <a:latin typeface="Arial Unicode MS" pitchFamily="34" charset="-128"/>
                <a:ea typeface="Arial Unicode MS" pitchFamily="34" charset="-128"/>
                <a:cs typeface="Arial Unicode MS" pitchFamily="34" charset="-128"/>
              </a:rPr>
              <a:t>DON’T be a Dr</a:t>
            </a:r>
            <a:r>
              <a:rPr lang="en-US" dirty="0">
                <a:latin typeface="Arial Unicode MS" pitchFamily="34" charset="-128"/>
                <a:ea typeface="Arial Unicode MS" pitchFamily="34" charset="-128"/>
                <a:cs typeface="Arial Unicode MS" pitchFamily="34" charset="-128"/>
              </a:rPr>
              <a: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a:solidFill>
                  <a:srgbClr val="FF0000"/>
                </a:solidFill>
                <a:latin typeface="Aharoni" pitchFamily="2" charset="-79"/>
                <a:cs typeface="Aharoni" pitchFamily="2" charset="-79"/>
              </a:rPr>
              <a:t>In Closing</a:t>
            </a:r>
          </a:p>
        </p:txBody>
      </p:sp>
      <p:sp>
        <p:nvSpPr>
          <p:cNvPr id="3" name="Content Placeholder 2"/>
          <p:cNvSpPr>
            <a:spLocks noGrp="1"/>
          </p:cNvSpPr>
          <p:nvPr>
            <p:ph idx="1"/>
          </p:nvPr>
        </p:nvSpPr>
        <p:spPr/>
        <p:txBody>
          <a:bodyPr>
            <a:normAutofit fontScale="92500"/>
          </a:bodyPr>
          <a:lstStyle/>
          <a:p>
            <a:r>
              <a:rPr lang="en-US" sz="2400" dirty="0">
                <a:latin typeface="Aharoni" pitchFamily="2" charset="-79"/>
                <a:cs typeface="Aharoni" pitchFamily="2" charset="-79"/>
              </a:rPr>
              <a:t>1.	Know your policies (School, League, State)</a:t>
            </a:r>
          </a:p>
          <a:p>
            <a:r>
              <a:rPr lang="en-US" sz="2400" dirty="0">
                <a:latin typeface="Aharoni" pitchFamily="2" charset="-79"/>
                <a:cs typeface="Aharoni" pitchFamily="2" charset="-79"/>
              </a:rPr>
              <a:t>2.	Have all needed certifications</a:t>
            </a:r>
          </a:p>
          <a:p>
            <a:r>
              <a:rPr lang="en-US" sz="2400" dirty="0">
                <a:latin typeface="Aharoni" pitchFamily="2" charset="-79"/>
                <a:cs typeface="Aharoni" pitchFamily="2" charset="-79"/>
              </a:rPr>
              <a:t>3.	Be aware of, and check surroundings (field 	conditions) and equipment  conditions every day</a:t>
            </a:r>
          </a:p>
          <a:p>
            <a:r>
              <a:rPr lang="en-US" sz="2400" dirty="0">
                <a:latin typeface="Aharoni" pitchFamily="2" charset="-79"/>
                <a:cs typeface="Aharoni" pitchFamily="2" charset="-79"/>
              </a:rPr>
              <a:t>4.	Plan your practices with safety in mind</a:t>
            </a:r>
          </a:p>
          <a:p>
            <a:r>
              <a:rPr lang="en-US" sz="2400" dirty="0">
                <a:latin typeface="Aharoni" pitchFamily="2" charset="-79"/>
                <a:cs typeface="Aharoni" pitchFamily="2" charset="-79"/>
              </a:rPr>
              <a:t>5.	If there is a situation act professionally and with 	care</a:t>
            </a:r>
          </a:p>
          <a:p>
            <a:r>
              <a:rPr lang="en-US" sz="2400" dirty="0">
                <a:latin typeface="Aharoni" pitchFamily="2" charset="-79"/>
                <a:cs typeface="Aharoni" pitchFamily="2" charset="-79"/>
              </a:rPr>
              <a:t>6.	No matter how insignificant you feel an injury is 	report it.  Be sure to fill out all necessary 	paperwork.  You do not want to BLINDSIDE your 	Athletic Director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br>
              <a:rPr lang="en-US" dirty="0"/>
            </a:br>
            <a:endParaRPr lang="en-US" dirty="0"/>
          </a:p>
        </p:txBody>
      </p:sp>
      <p:sp>
        <p:nvSpPr>
          <p:cNvPr id="3" name="Content Placeholder 2"/>
          <p:cNvSpPr>
            <a:spLocks noGrp="1"/>
          </p:cNvSpPr>
          <p:nvPr>
            <p:ph idx="1"/>
          </p:nvPr>
        </p:nvSpPr>
        <p:spPr/>
        <p:txBody>
          <a:bodyPr/>
          <a:lstStyle/>
          <a:p>
            <a:r>
              <a:rPr lang="en-US" b="1" u="sng" dirty="0">
                <a:latin typeface="Arial Unicode MS" pitchFamily="34" charset="-128"/>
                <a:ea typeface="Arial Unicode MS" pitchFamily="34" charset="-128"/>
                <a:cs typeface="Arial Unicode MS" pitchFamily="34" charset="-128"/>
              </a:rPr>
              <a:t>SUPERVISE – SUPERVISE – SUPERVISE</a:t>
            </a:r>
          </a:p>
          <a:p>
            <a:r>
              <a:rPr lang="en-US" b="1" dirty="0">
                <a:latin typeface="Arial Unicode MS" pitchFamily="34" charset="-128"/>
                <a:ea typeface="Arial Unicode MS" pitchFamily="34" charset="-128"/>
                <a:cs typeface="Arial Unicode MS" pitchFamily="34" charset="-128"/>
              </a:rPr>
              <a:t>Provide appropriate emergency care</a:t>
            </a:r>
          </a:p>
          <a:p>
            <a:r>
              <a:rPr lang="en-US" b="1" dirty="0">
                <a:latin typeface="Arial Unicode MS" pitchFamily="34" charset="-128"/>
                <a:ea typeface="Arial Unicode MS" pitchFamily="34" charset="-128"/>
                <a:cs typeface="Arial Unicode MS" pitchFamily="34" charset="-128"/>
              </a:rPr>
              <a:t>Post safety stickers, posters, warnings, etc.</a:t>
            </a:r>
          </a:p>
        </p:txBody>
      </p:sp>
      <p:sp>
        <p:nvSpPr>
          <p:cNvPr id="4" name="Rectangle 3"/>
          <p:cNvSpPr/>
          <p:nvPr/>
        </p:nvSpPr>
        <p:spPr>
          <a:xfrm rot="10800000" flipV="1">
            <a:off x="609598" y="578078"/>
            <a:ext cx="8001001" cy="584775"/>
          </a:xfrm>
          <a:prstGeom prst="rect">
            <a:avLst/>
          </a:prstGeom>
        </p:spPr>
        <p:txBody>
          <a:bodyPr wrap="square">
            <a:spAutoFit/>
          </a:bodyPr>
          <a:lstStyle/>
          <a:p>
            <a:r>
              <a:rPr lang="en-US" sz="3200" b="1" dirty="0">
                <a:latin typeface="Arial Black" pitchFamily="34" charset="0"/>
              </a:rPr>
              <a:t>   </a:t>
            </a:r>
            <a:r>
              <a:rPr lang="en-US" sz="3200" b="1" dirty="0">
                <a:solidFill>
                  <a:schemeClr val="accent3"/>
                </a:solidFill>
                <a:latin typeface="Arial Black" pitchFamily="34" charset="0"/>
              </a:rPr>
              <a:t>Coaches Legal Duties </a:t>
            </a:r>
            <a:r>
              <a:rPr lang="en-US" sz="2400" dirty="0">
                <a:solidFill>
                  <a:schemeClr val="accent3"/>
                </a:solidFill>
                <a:latin typeface="Arial Unicode MS" pitchFamily="34" charset="-128"/>
                <a:ea typeface="Arial Unicode MS" pitchFamily="34" charset="-128"/>
                <a:cs typeface="Arial Unicode MS" pitchFamily="34" charset="-128"/>
              </a:rPr>
              <a:t>(continued)</a:t>
            </a:r>
            <a:endParaRPr lang="en-US" sz="3200" dirty="0">
              <a:solidFill>
                <a:schemeClr val="accent3"/>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1700" y="381000"/>
            <a:ext cx="6377940" cy="1676401"/>
          </a:xfrm>
        </p:spPr>
        <p:txBody>
          <a:bodyPr>
            <a:normAutofit fontScale="90000"/>
          </a:bodyPr>
          <a:lstStyle/>
          <a:p>
            <a:br>
              <a:rPr lang="en-US" dirty="0"/>
            </a:br>
            <a:br>
              <a:rPr lang="en-US" dirty="0"/>
            </a:br>
            <a:r>
              <a:rPr lang="en-US" dirty="0">
                <a:latin typeface="Arial Black" pitchFamily="34" charset="0"/>
              </a:rPr>
              <a:t> Coaching Certification &amp; Other Duties</a:t>
            </a:r>
          </a:p>
        </p:txBody>
      </p:sp>
      <p:sp>
        <p:nvSpPr>
          <p:cNvPr id="3" name="Content Placeholder 2"/>
          <p:cNvSpPr>
            <a:spLocks noGrp="1"/>
          </p:cNvSpPr>
          <p:nvPr>
            <p:ph idx="1"/>
          </p:nvPr>
        </p:nvSpPr>
        <p:spPr>
          <a:xfrm>
            <a:off x="594360" y="2895600"/>
            <a:ext cx="7955280" cy="3198027"/>
          </a:xfrm>
        </p:spPr>
        <p:txBody>
          <a:bodyPr/>
          <a:lstStyle/>
          <a:p>
            <a:r>
              <a:rPr lang="en-US" b="1" dirty="0">
                <a:latin typeface="Arial Unicode MS" pitchFamily="34" charset="-128"/>
                <a:ea typeface="Arial Unicode MS" pitchFamily="34" charset="-128"/>
                <a:cs typeface="Arial Unicode MS" pitchFamily="34" charset="-128"/>
              </a:rPr>
              <a:t>NYSED approved with all certifications </a:t>
            </a:r>
            <a:r>
              <a:rPr lang="en-US" dirty="0">
                <a:solidFill>
                  <a:schemeClr val="accent3"/>
                </a:solidFill>
                <a:latin typeface="Arial Unicode MS" pitchFamily="34" charset="-128"/>
                <a:ea typeface="Arial Unicode MS" pitchFamily="34" charset="-128"/>
                <a:cs typeface="Arial Unicode MS" pitchFamily="34" charset="-128"/>
              </a:rPr>
              <a:t>(CPR-AED, First Aid, Child Abuse, DASA, Concussion course, finger printed, etc.)</a:t>
            </a:r>
          </a:p>
          <a:p>
            <a:r>
              <a:rPr lang="en-US" b="1" dirty="0">
                <a:latin typeface="Arial Unicode MS" pitchFamily="34" charset="-128"/>
                <a:ea typeface="Arial Unicode MS" pitchFamily="34" charset="-128"/>
                <a:cs typeface="Arial Unicode MS" pitchFamily="34" charset="-128"/>
              </a:rPr>
              <a:t>Keep OUTSTANDING Records </a:t>
            </a:r>
            <a:r>
              <a:rPr lang="en-US" dirty="0">
                <a:latin typeface="Arial Unicode MS" pitchFamily="34" charset="-128"/>
                <a:ea typeface="Arial Unicode MS" pitchFamily="34" charset="-128"/>
                <a:cs typeface="Arial Unicode MS" pitchFamily="34" charset="-128"/>
              </a:rPr>
              <a:t>– </a:t>
            </a:r>
            <a:r>
              <a:rPr lang="en-US" dirty="0">
                <a:solidFill>
                  <a:schemeClr val="accent3"/>
                </a:solidFill>
                <a:latin typeface="Arial Unicode MS" pitchFamily="34" charset="-128"/>
                <a:ea typeface="Arial Unicode MS" pitchFamily="34" charset="-128"/>
                <a:cs typeface="Arial Unicode MS" pitchFamily="34" charset="-128"/>
              </a:rPr>
              <a:t>attendance, injury, communication with parents, etc.</a:t>
            </a:r>
          </a:p>
          <a:p>
            <a:r>
              <a:rPr lang="en-US" b="1" dirty="0">
                <a:latin typeface="Arial Unicode MS" pitchFamily="34" charset="-128"/>
                <a:ea typeface="Arial Unicode MS" pitchFamily="34" charset="-128"/>
                <a:cs typeface="Arial Unicode MS" pitchFamily="34" charset="-128"/>
              </a:rPr>
              <a:t>Provide safe transportation</a:t>
            </a:r>
          </a:p>
          <a:p>
            <a:r>
              <a:rPr lang="en-US" b="1" dirty="0">
                <a:latin typeface="Arial Unicode MS" pitchFamily="34" charset="-128"/>
                <a:ea typeface="Arial Unicode MS" pitchFamily="34" charset="-128"/>
                <a:cs typeface="Arial Unicode MS" pitchFamily="34" charset="-128"/>
              </a:rPr>
              <a:t>Due Process </a:t>
            </a:r>
            <a:r>
              <a:rPr lang="en-US" dirty="0">
                <a:latin typeface="Arial Unicode MS" pitchFamily="34" charset="-128"/>
                <a:ea typeface="Arial Unicode MS" pitchFamily="34" charset="-128"/>
                <a:cs typeface="Arial Unicode MS" pitchFamily="34" charset="-128"/>
              </a:rPr>
              <a:t>– </a:t>
            </a:r>
            <a:r>
              <a:rPr lang="en-US" dirty="0">
                <a:solidFill>
                  <a:schemeClr val="accent3"/>
                </a:solidFill>
                <a:latin typeface="Arial Unicode MS" pitchFamily="34" charset="-128"/>
                <a:ea typeface="Arial Unicode MS" pitchFamily="34" charset="-128"/>
                <a:cs typeface="Arial Unicode MS" pitchFamily="34" charset="-128"/>
              </a:rPr>
              <a:t>what it is – how do you handle it</a:t>
            </a:r>
          </a:p>
          <a:p>
            <a:r>
              <a:rPr lang="en-US" b="1" dirty="0">
                <a:latin typeface="Arial Unicode MS" pitchFamily="34" charset="-128"/>
                <a:ea typeface="Arial Unicode MS" pitchFamily="34" charset="-128"/>
                <a:cs typeface="Arial Unicode MS" pitchFamily="34" charset="-128"/>
              </a:rPr>
              <a:t>Litigation</a:t>
            </a:r>
            <a:r>
              <a:rPr lang="en-US" dirty="0">
                <a:latin typeface="Arial Unicode MS" pitchFamily="34" charset="-128"/>
                <a:ea typeface="Arial Unicode MS" pitchFamily="34" charset="-128"/>
                <a:cs typeface="Arial Unicode MS" pitchFamily="34" charset="-128"/>
              </a:rPr>
              <a:t> -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Black" pitchFamily="34" charset="0"/>
              </a:rPr>
              <a:t>Coaching Certification &amp; Other Duties</a:t>
            </a:r>
          </a:p>
        </p:txBody>
      </p:sp>
      <p:sp>
        <p:nvSpPr>
          <p:cNvPr id="3" name="Content Placeholder 2"/>
          <p:cNvSpPr>
            <a:spLocks noGrp="1"/>
          </p:cNvSpPr>
          <p:nvPr>
            <p:ph idx="1"/>
          </p:nvPr>
        </p:nvSpPr>
        <p:spPr/>
        <p:txBody>
          <a:bodyPr/>
          <a:lstStyle/>
          <a:p>
            <a:endParaRPr lang="en-US" dirty="0"/>
          </a:p>
          <a:p>
            <a:endParaRPr lang="en-US" dirty="0"/>
          </a:p>
          <a:p>
            <a:r>
              <a:rPr lang="en-US" b="1" dirty="0">
                <a:latin typeface="Arial Unicode MS" pitchFamily="34" charset="-128"/>
                <a:ea typeface="Arial Unicode MS" pitchFamily="34" charset="-128"/>
                <a:cs typeface="Arial Unicode MS" pitchFamily="34" charset="-128"/>
              </a:rPr>
              <a:t>Selection Classification Procedures </a:t>
            </a:r>
            <a:r>
              <a:rPr lang="en-US" dirty="0">
                <a:latin typeface="Arial Unicode MS" pitchFamily="34" charset="-128"/>
                <a:ea typeface="Arial Unicode MS" pitchFamily="34" charset="-128"/>
                <a:cs typeface="Arial Unicode MS" pitchFamily="34" charset="-128"/>
              </a:rPr>
              <a:t>– APPR </a:t>
            </a:r>
            <a:r>
              <a:rPr lang="en-US" dirty="0">
                <a:solidFill>
                  <a:schemeClr val="accent3"/>
                </a:solidFill>
                <a:latin typeface="Arial Unicode MS" pitchFamily="34" charset="-128"/>
                <a:ea typeface="Arial Unicode MS" pitchFamily="34" charset="-128"/>
                <a:cs typeface="Arial Unicode MS" pitchFamily="34" charset="-128"/>
              </a:rPr>
              <a:t>New procedures, School Doctor is first </a:t>
            </a:r>
          </a:p>
          <a:p>
            <a:r>
              <a:rPr lang="en-US" b="1" dirty="0">
                <a:latin typeface="Arial Unicode MS" pitchFamily="34" charset="-128"/>
                <a:ea typeface="Arial Unicode MS" pitchFamily="34" charset="-128"/>
                <a:cs typeface="Arial Unicode MS" pitchFamily="34" charset="-128"/>
              </a:rPr>
              <a:t>Mixed Competition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853" y="365126"/>
            <a:ext cx="7886700" cy="846455"/>
          </a:xfrm>
        </p:spPr>
        <p:txBody>
          <a:bodyPr>
            <a:normAutofit/>
          </a:bodyPr>
          <a:lstStyle/>
          <a:p>
            <a:pPr algn="ctr"/>
            <a:r>
              <a:rPr lang="en-US" sz="3200" b="1" u="sng" dirty="0">
                <a:latin typeface="Calibri" pitchFamily="34" charset="0"/>
              </a:rPr>
              <a:t>BOE and Commissioner Regulations</a:t>
            </a:r>
          </a:p>
        </p:txBody>
      </p:sp>
      <p:sp>
        <p:nvSpPr>
          <p:cNvPr id="3" name="Content Placeholder 2"/>
          <p:cNvSpPr>
            <a:spLocks noGrp="1"/>
          </p:cNvSpPr>
          <p:nvPr>
            <p:ph idx="1"/>
          </p:nvPr>
        </p:nvSpPr>
        <p:spPr>
          <a:xfrm>
            <a:off x="628650" y="1211581"/>
            <a:ext cx="7886700" cy="4965383"/>
          </a:xfrm>
        </p:spPr>
        <p:txBody>
          <a:bodyPr>
            <a:normAutofit/>
          </a:bodyPr>
          <a:lstStyle/>
          <a:p>
            <a:endParaRPr lang="en-US" sz="1800" dirty="0"/>
          </a:p>
          <a:p>
            <a:pPr>
              <a:buNone/>
            </a:pPr>
            <a:r>
              <a:rPr lang="en-US" sz="2000" b="1" dirty="0">
                <a:latin typeface="Calibri" pitchFamily="34" charset="0"/>
              </a:rPr>
              <a:t> Individuals other than Certified Teachers- Temporary Coaching License</a:t>
            </a:r>
          </a:p>
          <a:p>
            <a:pPr>
              <a:buNone/>
            </a:pPr>
            <a:endParaRPr lang="en-US" sz="2000" dirty="0">
              <a:latin typeface="Calibri" pitchFamily="34" charset="0"/>
            </a:endParaRPr>
          </a:p>
          <a:p>
            <a:pPr marL="0" indent="0">
              <a:buNone/>
            </a:pPr>
            <a:r>
              <a:rPr lang="en-US" sz="1800" dirty="0">
                <a:latin typeface="Calibri" pitchFamily="34" charset="0"/>
              </a:rPr>
              <a:t>	1) Temporary Coaching License- valid for three years</a:t>
            </a:r>
          </a:p>
          <a:p>
            <a:pPr marL="0" indent="0">
              <a:buNone/>
            </a:pPr>
            <a:r>
              <a:rPr lang="en-US" sz="1800" dirty="0">
                <a:latin typeface="Calibri" pitchFamily="34" charset="0"/>
              </a:rPr>
              <a:t>	2) Approval of Superintendent of Schools with review by Athletic       	Director</a:t>
            </a:r>
          </a:p>
          <a:p>
            <a:pPr marL="0" indent="0">
              <a:buNone/>
            </a:pPr>
            <a:r>
              <a:rPr lang="en-US" sz="1800" dirty="0">
                <a:latin typeface="Calibri" pitchFamily="34" charset="0"/>
              </a:rPr>
              <a:t>	3) Must Complete all required First Aid and Coaching Courses</a:t>
            </a:r>
          </a:p>
          <a:p>
            <a:pPr marL="0" indent="0">
              <a:buNone/>
            </a:pPr>
            <a:r>
              <a:rPr lang="en-US" sz="1800" dirty="0">
                <a:latin typeface="Calibri" pitchFamily="34" charset="0"/>
              </a:rPr>
              <a:t>	4) Must be finger printed and approved for coaching by school district</a:t>
            </a:r>
          </a:p>
          <a:p>
            <a:pPr marL="0" indent="0">
              <a:buNone/>
            </a:pPr>
            <a:r>
              <a:rPr lang="en-US" sz="1800" dirty="0">
                <a:latin typeface="Calibri" pitchFamily="34" charset="0"/>
              </a:rPr>
              <a:t>	5) Must complete course on Child Abuse and Safety, DASA (Dignity for 	All Students Act) training, Concussion course,  </a:t>
            </a:r>
          </a:p>
          <a:p>
            <a:pPr marL="0" indent="0">
              <a:buNone/>
            </a:pPr>
            <a:r>
              <a:rPr lang="en-US" sz="1800" dirty="0">
                <a:latin typeface="Calibri" pitchFamily="34" charset="0"/>
              </a:rPr>
              <a:t>	6) There is no such provision for “Volunteer Coaches” – all individuals 	working with students must complete the required coaching provisions.</a:t>
            </a:r>
          </a:p>
          <a:p>
            <a:pPr marL="0" indent="0">
              <a:buNone/>
            </a:pPr>
            <a:r>
              <a:rPr lang="en-US" sz="1800" dirty="0">
                <a:latin typeface="Calibri" pitchFamily="34" charset="0"/>
              </a:rPr>
              <a:t>	7) All individuals working as coaches must be BOE approved</a:t>
            </a:r>
          </a:p>
        </p:txBody>
      </p:sp>
    </p:spTree>
    <p:extLst>
      <p:ext uri="{BB962C8B-B14F-4D97-AF65-F5344CB8AC3E}">
        <p14:creationId xmlns:p14="http://schemas.microsoft.com/office/powerpoint/2010/main" val="2923236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Arial Black" pitchFamily="34" charset="0"/>
              </a:rPr>
              <a:t>Emergency Plans</a:t>
            </a:r>
          </a:p>
        </p:txBody>
      </p:sp>
      <p:sp>
        <p:nvSpPr>
          <p:cNvPr id="3" name="Content Placeholder 2"/>
          <p:cNvSpPr>
            <a:spLocks noGrp="1"/>
          </p:cNvSpPr>
          <p:nvPr>
            <p:ph idx="1"/>
          </p:nvPr>
        </p:nvSpPr>
        <p:spPr/>
        <p:txBody>
          <a:bodyPr/>
          <a:lstStyle/>
          <a:p>
            <a:r>
              <a:rPr lang="en-US" b="1" dirty="0">
                <a:latin typeface="Arial Unicode MS" pitchFamily="34" charset="-128"/>
                <a:ea typeface="Arial Unicode MS" pitchFamily="34" charset="-128"/>
                <a:cs typeface="Arial Unicode MS" pitchFamily="34" charset="-128"/>
              </a:rPr>
              <a:t>EMS/Ambulance/Trainer coverage</a:t>
            </a:r>
          </a:p>
          <a:p>
            <a:r>
              <a:rPr lang="en-US" b="1" dirty="0">
                <a:latin typeface="Arial Unicode MS" pitchFamily="34" charset="-128"/>
                <a:ea typeface="Arial Unicode MS" pitchFamily="34" charset="-128"/>
                <a:cs typeface="Arial Unicode MS" pitchFamily="34" charset="-128"/>
              </a:rPr>
              <a:t>Practice requirements</a:t>
            </a:r>
          </a:p>
          <a:p>
            <a:r>
              <a:rPr lang="en-US" b="1" dirty="0">
                <a:latin typeface="Arial Unicode MS" pitchFamily="34" charset="-128"/>
                <a:ea typeface="Arial Unicode MS" pitchFamily="34" charset="-128"/>
                <a:cs typeface="Arial Unicode MS" pitchFamily="34" charset="-128"/>
              </a:rPr>
              <a:t>Lightning and thunder rules </a:t>
            </a:r>
            <a:r>
              <a:rPr lang="en-US" b="1" dirty="0">
                <a:solidFill>
                  <a:schemeClr val="accent3"/>
                </a:solidFill>
                <a:latin typeface="Arial Unicode MS" pitchFamily="34" charset="-128"/>
                <a:ea typeface="Arial Unicode MS" pitchFamily="34" charset="-128"/>
                <a:cs typeface="Arial Unicode MS" pitchFamily="34" charset="-128"/>
              </a:rPr>
              <a:t>(NYSPHSAA)</a:t>
            </a:r>
          </a:p>
          <a:p>
            <a:r>
              <a:rPr lang="en-US" b="1" dirty="0">
                <a:latin typeface="Arial Unicode MS" pitchFamily="34" charset="-128"/>
                <a:ea typeface="Arial Unicode MS" pitchFamily="34" charset="-128"/>
                <a:cs typeface="Arial Unicode MS" pitchFamily="34" charset="-128"/>
              </a:rPr>
              <a:t>Heat index rules </a:t>
            </a:r>
            <a:r>
              <a:rPr lang="en-US" b="1" dirty="0">
                <a:solidFill>
                  <a:srgbClr val="C00000"/>
                </a:solidFill>
                <a:latin typeface="Arial Unicode MS" pitchFamily="34" charset="-128"/>
                <a:ea typeface="Arial Unicode MS" pitchFamily="34" charset="-128"/>
                <a:cs typeface="Arial Unicode MS" pitchFamily="34" charset="-128"/>
              </a:rPr>
              <a:t>(NYSPHSAA)</a:t>
            </a:r>
            <a:endParaRPr lang="en-US" b="1" dirty="0">
              <a:latin typeface="Arial Unicode MS" pitchFamily="34" charset="-128"/>
              <a:ea typeface="Arial Unicode MS" pitchFamily="34" charset="-128"/>
              <a:cs typeface="Arial Unicode MS" pitchFamily="34" charset="-128"/>
            </a:endParaRPr>
          </a:p>
          <a:p>
            <a:r>
              <a:rPr lang="en-US" b="1" dirty="0">
                <a:latin typeface="Arial Unicode MS" pitchFamily="34" charset="-128"/>
                <a:ea typeface="Arial Unicode MS" pitchFamily="34" charset="-128"/>
                <a:cs typeface="Arial Unicode MS" pitchFamily="34" charset="-128"/>
              </a:rPr>
              <a:t>Cold index rules </a:t>
            </a:r>
            <a:r>
              <a:rPr lang="en-US" b="1" dirty="0">
                <a:solidFill>
                  <a:srgbClr val="C00000"/>
                </a:solidFill>
                <a:latin typeface="Arial Unicode MS" pitchFamily="34" charset="-128"/>
                <a:ea typeface="Arial Unicode MS" pitchFamily="34" charset="-128"/>
                <a:cs typeface="Arial Unicode MS" pitchFamily="34" charset="-128"/>
              </a:rPr>
              <a:t>(NYSPHSAA)</a:t>
            </a:r>
            <a:endParaRPr lang="en-US" b="1" dirty="0">
              <a:latin typeface="Arial Unicode MS" pitchFamily="34" charset="-128"/>
              <a:ea typeface="Arial Unicode MS" pitchFamily="34" charset="-128"/>
              <a:cs typeface="Arial Unicode MS" pitchFamily="34" charset="-128"/>
            </a:endParaRPr>
          </a:p>
          <a:p>
            <a:r>
              <a:rPr lang="en-US" b="1" dirty="0">
                <a:latin typeface="Arial Unicode MS" pitchFamily="34" charset="-128"/>
                <a:ea typeface="Arial Unicode MS" pitchFamily="34" charset="-128"/>
                <a:cs typeface="Arial Unicode MS" pitchFamily="34" charset="-128"/>
              </a:rPr>
              <a:t>Concussion Management Protocol </a:t>
            </a:r>
            <a:r>
              <a:rPr lang="en-US" b="1" dirty="0">
                <a:solidFill>
                  <a:schemeClr val="accent3"/>
                </a:solidFill>
                <a:latin typeface="Arial Unicode MS" pitchFamily="34" charset="-128"/>
                <a:ea typeface="Arial Unicode MS" pitchFamily="34" charset="-128"/>
                <a:cs typeface="Arial Unicode MS" pitchFamily="34" charset="-128"/>
              </a:rPr>
              <a:t>[who has final say – (School Dr.!!!!)]</a:t>
            </a:r>
          </a:p>
        </p:txBody>
      </p:sp>
    </p:spTree>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TM04033937[[fn=Vapor Trail]]</Template>
  <TotalTime>949</TotalTime>
  <Words>3713</Words>
  <Application>Microsoft Office PowerPoint</Application>
  <PresentationFormat>On-screen Show (4:3)</PresentationFormat>
  <Paragraphs>359</Paragraphs>
  <Slides>40</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Aharoni</vt:lpstr>
      <vt:lpstr>Arial</vt:lpstr>
      <vt:lpstr>Arial Black</vt:lpstr>
      <vt:lpstr>Arial Unicode MS</vt:lpstr>
      <vt:lpstr>Calibri</vt:lpstr>
      <vt:lpstr>Century Gothic</vt:lpstr>
      <vt:lpstr>Gill Sans</vt:lpstr>
      <vt:lpstr>Vapor Trail</vt:lpstr>
      <vt:lpstr>RISK MANAGEMENT</vt:lpstr>
      <vt:lpstr>My Background</vt:lpstr>
      <vt:lpstr>Risk Management Process</vt:lpstr>
      <vt:lpstr>Coaches Legal Duties</vt:lpstr>
      <vt:lpstr>  </vt:lpstr>
      <vt:lpstr>   Coaching Certification &amp; Other Duties</vt:lpstr>
      <vt:lpstr>Coaching Certification &amp; Other Duties</vt:lpstr>
      <vt:lpstr>BOE and Commissioner Regulations</vt:lpstr>
      <vt:lpstr>Emergency Plans</vt:lpstr>
      <vt:lpstr>NYSPHSAA THUNDER &amp; LIGHTNING POLICY</vt:lpstr>
      <vt:lpstr>NYSPHSAA HEAT INDEX PROCEDURES</vt:lpstr>
      <vt:lpstr>NYSPHSAA WIND CHILL PROCEDURES</vt:lpstr>
      <vt:lpstr>Concussion Protocol</vt:lpstr>
      <vt:lpstr>Concussion Protocol (continued)</vt:lpstr>
      <vt:lpstr>What is a concussion?</vt:lpstr>
      <vt:lpstr>What Happens to the Brain?</vt:lpstr>
      <vt:lpstr>Symptoms</vt:lpstr>
      <vt:lpstr>Effects</vt:lpstr>
      <vt:lpstr>Evaluation</vt:lpstr>
      <vt:lpstr>How a Concussion May Affect School</vt:lpstr>
      <vt:lpstr>Treatment</vt:lpstr>
      <vt:lpstr>Accommodations in the Classroom</vt:lpstr>
      <vt:lpstr>  School District Forms</vt:lpstr>
      <vt:lpstr>  In the Scope of Your Duties   </vt:lpstr>
      <vt:lpstr>Non-Negotiable for Coaches</vt:lpstr>
      <vt:lpstr>Non-Negotiable for Coaches </vt:lpstr>
      <vt:lpstr>Acts That May Be Considered Negligent Behavior</vt:lpstr>
      <vt:lpstr>Frequently Cited Negligence Claims</vt:lpstr>
      <vt:lpstr>Frequently Cited Negligence Claims (Con’t) </vt:lpstr>
      <vt:lpstr>Defensive Game Plan for Lawsuit</vt:lpstr>
      <vt:lpstr>Defensive Game Plan (Continued)</vt:lpstr>
      <vt:lpstr>Defensive Game Plan (Continued)</vt:lpstr>
      <vt:lpstr>Student Codes of Conduct</vt:lpstr>
      <vt:lpstr>Risk Management Responsibility   Sport specific</vt:lpstr>
      <vt:lpstr>RISK MANAGEMENT RESPOSIBILITY</vt:lpstr>
      <vt:lpstr>RISK MANAGEMENT RESPONSIBILITY</vt:lpstr>
      <vt:lpstr>Risk Management Responsibility</vt:lpstr>
      <vt:lpstr>rIsk management responsibility</vt:lpstr>
      <vt:lpstr>RISK MANAGEMENT RESPONSIBILITY</vt:lpstr>
      <vt:lpstr>In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Thompson</dc:creator>
  <cp:lastModifiedBy>Paul Thompson</cp:lastModifiedBy>
  <cp:revision>75</cp:revision>
  <cp:lastPrinted>2021-02-16T03:42:35Z</cp:lastPrinted>
  <dcterms:created xsi:type="dcterms:W3CDTF">2015-02-09T17:48:37Z</dcterms:created>
  <dcterms:modified xsi:type="dcterms:W3CDTF">2024-12-29T18:28:11Z</dcterms:modified>
</cp:coreProperties>
</file>